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5" r:id="rId2"/>
    <p:sldId id="331" r:id="rId3"/>
    <p:sldId id="350" r:id="rId4"/>
    <p:sldId id="352" r:id="rId5"/>
    <p:sldId id="351" r:id="rId6"/>
    <p:sldId id="332" r:id="rId7"/>
    <p:sldId id="353" r:id="rId8"/>
    <p:sldId id="354" r:id="rId9"/>
    <p:sldId id="340" r:id="rId10"/>
    <p:sldId id="355" r:id="rId11"/>
    <p:sldId id="356" r:id="rId12"/>
    <p:sldId id="34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D"/>
    <a:srgbClr val="23A0DC"/>
    <a:srgbClr val="DE5E4F"/>
    <a:srgbClr val="002060"/>
    <a:srgbClr val="38BD7D"/>
    <a:srgbClr val="73A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C7C94-06BC-4385-90AA-682A977214AC}" v="6" dt="2022-04-06T13:25:30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8"/>
    <p:restoredTop sz="94474"/>
  </p:normalViewPr>
  <p:slideViewPr>
    <p:cSldViewPr snapToGrid="0" snapToObjects="1">
      <p:cViewPr varScale="1">
        <p:scale>
          <a:sx n="112" d="100"/>
          <a:sy n="112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lkema, Christian" userId="345807b1-684c-4f93-a1d2-f2b4933eaf8d" providerId="ADAL" clId="{225C7C94-06BC-4385-90AA-682A977214AC}"/>
    <pc:docChg chg="undo custSel addSld delSld modSld sldOrd">
      <pc:chgData name="Eelkema, Christian" userId="345807b1-684c-4f93-a1d2-f2b4933eaf8d" providerId="ADAL" clId="{225C7C94-06BC-4385-90AA-682A977214AC}" dt="2022-04-06T13:40:17.987" v="185" actId="1076"/>
      <pc:docMkLst>
        <pc:docMk/>
      </pc:docMkLst>
      <pc:sldChg chg="del">
        <pc:chgData name="Eelkema, Christian" userId="345807b1-684c-4f93-a1d2-f2b4933eaf8d" providerId="ADAL" clId="{225C7C94-06BC-4385-90AA-682A977214AC}" dt="2022-04-06T13:36:58.112" v="134" actId="2696"/>
        <pc:sldMkLst>
          <pc:docMk/>
          <pc:sldMk cId="1440498502" sldId="265"/>
        </pc:sldMkLst>
      </pc:sldChg>
      <pc:sldChg chg="ord">
        <pc:chgData name="Eelkema, Christian" userId="345807b1-684c-4f93-a1d2-f2b4933eaf8d" providerId="ADAL" clId="{225C7C94-06BC-4385-90AA-682A977214AC}" dt="2022-04-06T13:21:40.672" v="24"/>
        <pc:sldMkLst>
          <pc:docMk/>
          <pc:sldMk cId="3556079025" sldId="276"/>
        </pc:sldMkLst>
      </pc:sldChg>
      <pc:sldChg chg="addSp modSp mod ord">
        <pc:chgData name="Eelkema, Christian" userId="345807b1-684c-4f93-a1d2-f2b4933eaf8d" providerId="ADAL" clId="{225C7C94-06BC-4385-90AA-682A977214AC}" dt="2022-04-06T13:22:45.846" v="27" actId="1076"/>
        <pc:sldMkLst>
          <pc:docMk/>
          <pc:sldMk cId="3936901085" sldId="277"/>
        </pc:sldMkLst>
        <pc:spChg chg="add mod">
          <ac:chgData name="Eelkema, Christian" userId="345807b1-684c-4f93-a1d2-f2b4933eaf8d" providerId="ADAL" clId="{225C7C94-06BC-4385-90AA-682A977214AC}" dt="2022-04-06T13:22:45.846" v="27" actId="1076"/>
          <ac:spMkLst>
            <pc:docMk/>
            <pc:sldMk cId="3936901085" sldId="277"/>
            <ac:spMk id="5" creationId="{E064A5D6-3857-408B-82CE-9A8CEA06EEB0}"/>
          </ac:spMkLst>
        </pc:spChg>
        <pc:picChg chg="mod">
          <ac:chgData name="Eelkema, Christian" userId="345807b1-684c-4f93-a1d2-f2b4933eaf8d" providerId="ADAL" clId="{225C7C94-06BC-4385-90AA-682A977214AC}" dt="2022-04-06T13:20:44.092" v="7" actId="1076"/>
          <ac:picMkLst>
            <pc:docMk/>
            <pc:sldMk cId="3936901085" sldId="277"/>
            <ac:picMk id="11" creationId="{A7A29AF7-44C2-B648-B9AA-2D227A6CD1D4}"/>
          </ac:picMkLst>
        </pc:picChg>
      </pc:sldChg>
      <pc:sldChg chg="addSp modSp mod ord">
        <pc:chgData name="Eelkema, Christian" userId="345807b1-684c-4f93-a1d2-f2b4933eaf8d" providerId="ADAL" clId="{225C7C94-06BC-4385-90AA-682A977214AC}" dt="2022-04-06T13:23:18.240" v="50" actId="20577"/>
        <pc:sldMkLst>
          <pc:docMk/>
          <pc:sldMk cId="2501937060" sldId="279"/>
        </pc:sldMkLst>
        <pc:spChg chg="add mod">
          <ac:chgData name="Eelkema, Christian" userId="345807b1-684c-4f93-a1d2-f2b4933eaf8d" providerId="ADAL" clId="{225C7C94-06BC-4385-90AA-682A977214AC}" dt="2022-04-06T13:23:18.240" v="50" actId="20577"/>
          <ac:spMkLst>
            <pc:docMk/>
            <pc:sldMk cId="2501937060" sldId="279"/>
            <ac:spMk id="4" creationId="{F5EA51B3-2862-415A-824F-EB6B075D0132}"/>
          </ac:spMkLst>
        </pc:spChg>
      </pc:sldChg>
      <pc:sldChg chg="addSp modSp mod ord">
        <pc:chgData name="Eelkema, Christian" userId="345807b1-684c-4f93-a1d2-f2b4933eaf8d" providerId="ADAL" clId="{225C7C94-06BC-4385-90AA-682A977214AC}" dt="2022-04-06T13:24:24.304" v="69" actId="20577"/>
        <pc:sldMkLst>
          <pc:docMk/>
          <pc:sldMk cId="1664922240" sldId="280"/>
        </pc:sldMkLst>
        <pc:spChg chg="add mod">
          <ac:chgData name="Eelkema, Christian" userId="345807b1-684c-4f93-a1d2-f2b4933eaf8d" providerId="ADAL" clId="{225C7C94-06BC-4385-90AA-682A977214AC}" dt="2022-04-06T13:24:24.304" v="69" actId="20577"/>
          <ac:spMkLst>
            <pc:docMk/>
            <pc:sldMk cId="1664922240" sldId="280"/>
            <ac:spMk id="5" creationId="{76FCAABB-CE58-4350-9A26-98E3065AB42D}"/>
          </ac:spMkLst>
        </pc:spChg>
      </pc:sldChg>
      <pc:sldChg chg="addSp delSp modSp add mod ord">
        <pc:chgData name="Eelkema, Christian" userId="345807b1-684c-4f93-a1d2-f2b4933eaf8d" providerId="ADAL" clId="{225C7C94-06BC-4385-90AA-682A977214AC}" dt="2022-04-06T13:30:41.462" v="93"/>
        <pc:sldMkLst>
          <pc:docMk/>
          <pc:sldMk cId="945304528" sldId="283"/>
        </pc:sldMkLst>
        <pc:spChg chg="add del mod">
          <ac:chgData name="Eelkema, Christian" userId="345807b1-684c-4f93-a1d2-f2b4933eaf8d" providerId="ADAL" clId="{225C7C94-06BC-4385-90AA-682A977214AC}" dt="2022-04-06T13:26:57.062" v="91" actId="1076"/>
          <ac:spMkLst>
            <pc:docMk/>
            <pc:sldMk cId="945304528" sldId="283"/>
            <ac:spMk id="13" creationId="{790F5900-6DF7-E84A-81C1-687E3A3102C5}"/>
          </ac:spMkLst>
        </pc:spChg>
      </pc:sldChg>
      <pc:sldChg chg="modSp mod">
        <pc:chgData name="Eelkema, Christian" userId="345807b1-684c-4f93-a1d2-f2b4933eaf8d" providerId="ADAL" clId="{225C7C94-06BC-4385-90AA-682A977214AC}" dt="2022-04-06T13:37:51.612" v="181" actId="20577"/>
        <pc:sldMkLst>
          <pc:docMk/>
          <pc:sldMk cId="3322643718" sldId="315"/>
        </pc:sldMkLst>
        <pc:spChg chg="mod">
          <ac:chgData name="Eelkema, Christian" userId="345807b1-684c-4f93-a1d2-f2b4933eaf8d" providerId="ADAL" clId="{225C7C94-06BC-4385-90AA-682A977214AC}" dt="2022-04-06T13:37:39.366" v="178" actId="20577"/>
          <ac:spMkLst>
            <pc:docMk/>
            <pc:sldMk cId="3322643718" sldId="315"/>
            <ac:spMk id="2" creationId="{0E6D2D3C-8DB7-364C-8E7C-1E6AD43F9263}"/>
          </ac:spMkLst>
        </pc:spChg>
        <pc:spChg chg="mod">
          <ac:chgData name="Eelkema, Christian" userId="345807b1-684c-4f93-a1d2-f2b4933eaf8d" providerId="ADAL" clId="{225C7C94-06BC-4385-90AA-682A977214AC}" dt="2022-04-06T13:37:51.612" v="181" actId="20577"/>
          <ac:spMkLst>
            <pc:docMk/>
            <pc:sldMk cId="3322643718" sldId="315"/>
            <ac:spMk id="4" creationId="{90A70F2A-F497-42D5-B2D6-0B00757C5608}"/>
          </ac:spMkLst>
        </pc:spChg>
      </pc:sldChg>
      <pc:sldChg chg="del">
        <pc:chgData name="Eelkema, Christian" userId="345807b1-684c-4f93-a1d2-f2b4933eaf8d" providerId="ADAL" clId="{225C7C94-06BC-4385-90AA-682A977214AC}" dt="2022-04-06T13:21:45.112" v="25" actId="2696"/>
        <pc:sldMkLst>
          <pc:docMk/>
          <pc:sldMk cId="3542918859" sldId="322"/>
        </pc:sldMkLst>
      </pc:sldChg>
      <pc:sldChg chg="ord">
        <pc:chgData name="Eelkema, Christian" userId="345807b1-684c-4f93-a1d2-f2b4933eaf8d" providerId="ADAL" clId="{225C7C94-06BC-4385-90AA-682A977214AC}" dt="2022-04-06T13:37:07.397" v="138"/>
        <pc:sldMkLst>
          <pc:docMk/>
          <pc:sldMk cId="1282464177" sldId="338"/>
        </pc:sldMkLst>
      </pc:sldChg>
      <pc:sldChg chg="modSp mod">
        <pc:chgData name="Eelkema, Christian" userId="345807b1-684c-4f93-a1d2-f2b4933eaf8d" providerId="ADAL" clId="{225C7C94-06BC-4385-90AA-682A977214AC}" dt="2022-04-06T13:40:17.987" v="185" actId="1076"/>
        <pc:sldMkLst>
          <pc:docMk/>
          <pc:sldMk cId="3851800964" sldId="343"/>
        </pc:sldMkLst>
        <pc:spChg chg="mod">
          <ac:chgData name="Eelkema, Christian" userId="345807b1-684c-4f93-a1d2-f2b4933eaf8d" providerId="ADAL" clId="{225C7C94-06BC-4385-90AA-682A977214AC}" dt="2022-04-06T13:40:00.292" v="182" actId="1076"/>
          <ac:spMkLst>
            <pc:docMk/>
            <pc:sldMk cId="3851800964" sldId="343"/>
            <ac:spMk id="3" creationId="{4EBD8E18-EB39-4039-91C8-AB2C35BBE64C}"/>
          </ac:spMkLst>
        </pc:spChg>
        <pc:picChg chg="mod">
          <ac:chgData name="Eelkema, Christian" userId="345807b1-684c-4f93-a1d2-f2b4933eaf8d" providerId="ADAL" clId="{225C7C94-06BC-4385-90AA-682A977214AC}" dt="2022-04-06T13:40:17.987" v="185" actId="1076"/>
          <ac:picMkLst>
            <pc:docMk/>
            <pc:sldMk cId="3851800964" sldId="343"/>
            <ac:picMk id="5" creationId="{7E026288-3F63-4122-88AE-0D8D0C8442E3}"/>
          </ac:picMkLst>
        </pc:picChg>
      </pc:sldChg>
      <pc:sldChg chg="del">
        <pc:chgData name="Eelkema, Christian" userId="345807b1-684c-4f93-a1d2-f2b4933eaf8d" providerId="ADAL" clId="{225C7C94-06BC-4385-90AA-682A977214AC}" dt="2022-04-06T13:18:45.917" v="0" actId="2696"/>
        <pc:sldMkLst>
          <pc:docMk/>
          <pc:sldMk cId="4115280907" sldId="346"/>
        </pc:sldMkLst>
      </pc:sldChg>
      <pc:sldChg chg="del">
        <pc:chgData name="Eelkema, Christian" userId="345807b1-684c-4f93-a1d2-f2b4933eaf8d" providerId="ADAL" clId="{225C7C94-06BC-4385-90AA-682A977214AC}" dt="2022-04-06T13:18:47.692" v="1" actId="2696"/>
        <pc:sldMkLst>
          <pc:docMk/>
          <pc:sldMk cId="1374684928" sldId="347"/>
        </pc:sldMkLst>
      </pc:sldChg>
      <pc:sldChg chg="modSp mod">
        <pc:chgData name="Eelkema, Christian" userId="345807b1-684c-4f93-a1d2-f2b4933eaf8d" providerId="ADAL" clId="{225C7C94-06BC-4385-90AA-682A977214AC}" dt="2022-04-06T13:36:51.268" v="133" actId="20577"/>
        <pc:sldMkLst>
          <pc:docMk/>
          <pc:sldMk cId="3567817341" sldId="348"/>
        </pc:sldMkLst>
        <pc:spChg chg="mod">
          <ac:chgData name="Eelkema, Christian" userId="345807b1-684c-4f93-a1d2-f2b4933eaf8d" providerId="ADAL" clId="{225C7C94-06BC-4385-90AA-682A977214AC}" dt="2022-04-06T13:36:51.268" v="133" actId="20577"/>
          <ac:spMkLst>
            <pc:docMk/>
            <pc:sldMk cId="3567817341" sldId="348"/>
            <ac:spMk id="3" creationId="{5B77FAB0-CF78-48AF-86E0-B408E91671E2}"/>
          </ac:spMkLst>
        </pc:spChg>
      </pc:sldChg>
      <pc:sldChg chg="del">
        <pc:chgData name="Eelkema, Christian" userId="345807b1-684c-4f93-a1d2-f2b4933eaf8d" providerId="ADAL" clId="{225C7C94-06BC-4385-90AA-682A977214AC}" dt="2022-04-06T13:18:49.955" v="2" actId="2696"/>
        <pc:sldMkLst>
          <pc:docMk/>
          <pc:sldMk cId="327367803" sldId="349"/>
        </pc:sldMkLst>
      </pc:sldChg>
      <pc:sldChg chg="add del">
        <pc:chgData name="Eelkema, Christian" userId="345807b1-684c-4f93-a1d2-f2b4933eaf8d" providerId="ADAL" clId="{225C7C94-06BC-4385-90AA-682A977214AC}" dt="2022-04-06T13:24:02.940" v="54"/>
        <pc:sldMkLst>
          <pc:docMk/>
          <pc:sldMk cId="1833368228" sldId="349"/>
        </pc:sldMkLst>
      </pc:sldChg>
      <pc:sldChg chg="add del">
        <pc:chgData name="Eelkema, Christian" userId="345807b1-684c-4f93-a1d2-f2b4933eaf8d" providerId="ADAL" clId="{225C7C94-06BC-4385-90AA-682A977214AC}" dt="2022-04-06T13:24:11.542" v="56" actId="2696"/>
        <pc:sldMkLst>
          <pc:docMk/>
          <pc:sldMk cId="4063528104" sldId="349"/>
        </pc:sldMkLst>
      </pc:sldChg>
      <pc:sldChg chg="new">
        <pc:chgData name="Eelkema, Christian" userId="345807b1-684c-4f93-a1d2-f2b4933eaf8d" providerId="ADAL" clId="{225C7C94-06BC-4385-90AA-682A977214AC}" dt="2022-04-06T13:37:12.655" v="139" actId="680"/>
        <pc:sldMkLst>
          <pc:docMk/>
          <pc:sldMk cId="4079657641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5EE5-AB1F-954E-A090-EFFAD5C05AAD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8180-1778-3C40-801C-5A7B31B70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4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EE90AE-4929-7341-9EC8-30CE8B3EA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2FAB80-618F-424B-8A46-FFB419ED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6F3774-27BA-1943-8209-20593886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2475" y="6078409"/>
            <a:ext cx="2269525" cy="441667"/>
          </a:xfrm>
        </p:spPr>
        <p:txBody>
          <a:bodyPr/>
          <a:lstStyle>
            <a:lvl1pPr algn="ctr">
              <a:defRPr sz="2000" b="0" i="0">
                <a:solidFill>
                  <a:srgbClr val="00173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15D35FA7-2C87-BE48-BD30-988446008F78}" type="datetimeFigureOut">
              <a:rPr lang="nl-NL" smtClean="0"/>
              <a:pPr/>
              <a:t>07-04-2022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4DBC08-5E9A-BF45-96D0-28E528DC0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6AF597-7523-7642-99CF-D6366DFF6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4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53B4078-9F6E-D045-8DF4-FC9D20153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426551F5-6276-A545-94A1-DF04926E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D3A059D-1853-4542-BEA8-07B65EAD5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054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pag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BDA74D-BA31-0648-8075-F5AE506D7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2FAB80-618F-424B-8A46-FFB419ED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C6F3774-27BA-1943-8209-20593886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2475" y="6078409"/>
            <a:ext cx="2269525" cy="441667"/>
          </a:xfrm>
        </p:spPr>
        <p:txBody>
          <a:bodyPr/>
          <a:lstStyle>
            <a:lvl1pPr algn="ctr">
              <a:defRPr sz="2000" b="0" i="0">
                <a:solidFill>
                  <a:srgbClr val="00173D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15D35FA7-2C87-BE48-BD30-988446008F78}" type="datetimeFigureOut">
              <a:rPr lang="nl-NL" smtClean="0"/>
              <a:pPr/>
              <a:t>07-04-2022</a:t>
            </a:fld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4DBC08-5E9A-BF45-96D0-28E528DC0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530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A8ABC1-92B4-0540-B0CE-0FFDF0C89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5B1C6290-4D9A-304C-B01A-8C378947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54"/>
            <a:ext cx="9319054" cy="1453121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1">
            <a:extLst>
              <a:ext uri="{FF2B5EF4-FFF2-40B4-BE49-F238E27FC236}">
                <a16:creationId xmlns:a16="http://schemas.microsoft.com/office/drawing/2014/main" id="{BAC53ECA-96D0-B84B-99CF-20F3C4724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0"/>
            <a:ext cx="9318625" cy="19716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173D"/>
                </a:solidFill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144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1C3CE5C-FE64-CE4C-A7F0-EB264B13F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D12D3-C9AD-CC4A-B911-3E85D67E3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346" y="2224216"/>
            <a:ext cx="6907427" cy="425072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“Hier kan een quote komen te staan”</a:t>
            </a:r>
          </a:p>
        </p:txBody>
      </p:sp>
    </p:spTree>
    <p:extLst>
      <p:ext uri="{BB962C8B-B14F-4D97-AF65-F5344CB8AC3E}">
        <p14:creationId xmlns:p14="http://schemas.microsoft.com/office/powerpoint/2010/main" val="180916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0B5F46-B62B-A04B-87DA-CD7BBDAD3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D12D3-C9AD-CC4A-B911-3E85D67E3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346" y="2224216"/>
            <a:ext cx="6907427" cy="425072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“Hier kan een quote komen te staan”</a:t>
            </a:r>
          </a:p>
        </p:txBody>
      </p:sp>
    </p:spTree>
    <p:extLst>
      <p:ext uri="{BB962C8B-B14F-4D97-AF65-F5344CB8AC3E}">
        <p14:creationId xmlns:p14="http://schemas.microsoft.com/office/powerpoint/2010/main" val="36730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32A92EE4-C3FE-104E-89C5-D51C7D8C2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1B1055-8143-F643-83DB-55415BF04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00876" cy="35517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17DC1F-D74B-1C40-8B65-9FB4C8ECA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194" y="3306278"/>
            <a:ext cx="2417805" cy="355172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10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logo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07578984-8B99-5849-A051-D2644006E2BD}"/>
              </a:ext>
            </a:extLst>
          </p:cNvPr>
          <p:cNvSpPr txBox="1"/>
          <p:nvPr userDrawn="1"/>
        </p:nvSpPr>
        <p:spPr>
          <a:xfrm>
            <a:off x="6203092" y="-593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127A96-BF4E-7547-B19E-8549F89BC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9CB665C-6D6C-9D4E-AEAD-4E674E88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A134C9-F823-B94C-96B9-26572AB2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D144C8-DDEB-FA42-A3F3-365A0690E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5FA7-2C87-BE48-BD30-988446008F78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B7AD43-39EA-0242-8B89-49EE7388A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53E90-DCA2-C54C-9B99-44ECAB84B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0441-AB5F-204E-8A06-029963F97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4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1" r:id="rId4"/>
    <p:sldLayoutId id="2147483662" r:id="rId5"/>
    <p:sldLayoutId id="2147483658" r:id="rId6"/>
    <p:sldLayoutId id="2147483663" r:id="rId7"/>
    <p:sldLayoutId id="2147483649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-D8WGRxFA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0E6D2D3C-8DB7-364C-8E7C-1E6AD43F9263}"/>
              </a:ext>
            </a:extLst>
          </p:cNvPr>
          <p:cNvSpPr txBox="1">
            <a:spLocks/>
          </p:cNvSpPr>
          <p:nvPr/>
        </p:nvSpPr>
        <p:spPr>
          <a:xfrm>
            <a:off x="7606146" y="6026727"/>
            <a:ext cx="4171662" cy="4857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>
                <a:solidFill>
                  <a:srgbClr val="002060"/>
                </a:solidFill>
              </a:rPr>
              <a:t>7 april 2022</a:t>
            </a:r>
          </a:p>
        </p:txBody>
      </p:sp>
    </p:spTree>
    <p:extLst>
      <p:ext uri="{BB962C8B-B14F-4D97-AF65-F5344CB8AC3E}">
        <p14:creationId xmlns:p14="http://schemas.microsoft.com/office/powerpoint/2010/main" val="332264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D3ED794-F313-9C42-AE31-860B3147F28A}"/>
              </a:ext>
            </a:extLst>
          </p:cNvPr>
          <p:cNvSpPr/>
          <p:nvPr/>
        </p:nvSpPr>
        <p:spPr>
          <a:xfrm>
            <a:off x="2285010" y="0"/>
            <a:ext cx="99544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F35796-9E16-B448-AD7A-EF4B1E19A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/>
          <a:stretch/>
        </p:blipFill>
        <p:spPr>
          <a:xfrm>
            <a:off x="2958901" y="332263"/>
            <a:ext cx="6481981" cy="6377296"/>
          </a:xfrm>
          <a:prstGeom prst="rect">
            <a:avLst/>
          </a:prstGeom>
        </p:spPr>
      </p:pic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94BE02A6-6EE5-1945-9C42-22A395273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72107" y="6278582"/>
            <a:ext cx="2267393" cy="454727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365"/>
              </a:spcAft>
            </a:pPr>
            <a:r>
              <a:rPr lang="nl-NL" sz="2000" dirty="0"/>
              <a:t>Charlie </a:t>
            </a:r>
            <a:r>
              <a:rPr lang="nl-NL" sz="2000" dirty="0" err="1"/>
              <a:t>Mackesy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1652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49C2A69-B81B-5446-9169-835A68258AC9}"/>
              </a:ext>
            </a:extLst>
          </p:cNvPr>
          <p:cNvSpPr/>
          <p:nvPr/>
        </p:nvSpPr>
        <p:spPr>
          <a:xfrm>
            <a:off x="2285010" y="0"/>
            <a:ext cx="99544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EB3423-9398-1B45-A12D-EFB801C94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 b="2442"/>
          <a:stretch/>
        </p:blipFill>
        <p:spPr>
          <a:xfrm>
            <a:off x="800937" y="0"/>
            <a:ext cx="10590125" cy="685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2DF813C-2BB4-3D4D-85DB-5E34CF7B30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258" b="85000"/>
          <a:stretch/>
        </p:blipFill>
        <p:spPr>
          <a:xfrm>
            <a:off x="0" y="0"/>
            <a:ext cx="228501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3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4BDFBD2-1C85-F043-B599-292100683EE8}"/>
              </a:ext>
            </a:extLst>
          </p:cNvPr>
          <p:cNvSpPr txBox="1">
            <a:spLocks/>
          </p:cNvSpPr>
          <p:nvPr/>
        </p:nvSpPr>
        <p:spPr>
          <a:xfrm>
            <a:off x="2612571" y="400459"/>
            <a:ext cx="7556558" cy="1357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Veel plezier!</a:t>
            </a:r>
          </a:p>
        </p:txBody>
      </p:sp>
    </p:spTree>
    <p:extLst>
      <p:ext uri="{BB962C8B-B14F-4D97-AF65-F5344CB8AC3E}">
        <p14:creationId xmlns:p14="http://schemas.microsoft.com/office/powerpoint/2010/main" val="407965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6EDCA-474E-0045-9C56-0491F7B0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982"/>
            <a:ext cx="9319054" cy="1453121"/>
          </a:xfrm>
        </p:spPr>
        <p:txBody>
          <a:bodyPr/>
          <a:lstStyle/>
          <a:p>
            <a:r>
              <a:rPr lang="nl-NL" dirty="0"/>
              <a:t>Lawaaimaker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B55D8C-A1A1-6F46-BEBF-34A8BD1A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8354" y="3099824"/>
            <a:ext cx="1899675" cy="237459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93C7175-E0F6-C44A-A601-B1114FF53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835" t="26423" r="-1095" b="42615"/>
          <a:stretch/>
        </p:blipFill>
        <p:spPr>
          <a:xfrm>
            <a:off x="3859481" y="3612987"/>
            <a:ext cx="684151" cy="72439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752EB1C-1B49-2947-8D3D-FB9D19856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846" y="3099379"/>
            <a:ext cx="2287912" cy="18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2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descr="Compilatie DOM proces">
            <a:hlinkClick r:id="" action="ppaction://media"/>
            <a:extLst>
              <a:ext uri="{FF2B5EF4-FFF2-40B4-BE49-F238E27FC236}">
                <a16:creationId xmlns:a16="http://schemas.microsoft.com/office/drawing/2014/main" id="{6D06AF1C-E66B-DB43-B06D-9E7D1F0981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E6CDAA5-ECC8-704B-ACD2-4EEBC790A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21472" r="7318" b="22077"/>
          <a:stretch/>
        </p:blipFill>
        <p:spPr>
          <a:xfrm>
            <a:off x="1662544" y="1465889"/>
            <a:ext cx="8288977" cy="39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2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C8FF03-7CA8-B644-8726-770B75654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8987" y="2565070"/>
            <a:ext cx="2799116" cy="3370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FEC10A3-2ACF-D848-8ED4-5ADF8E98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8539" y="2565070"/>
            <a:ext cx="2799116" cy="3370200"/>
          </a:xfrm>
          <a:prstGeom prst="rect">
            <a:avLst/>
          </a:prstGeom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FEE4A53D-4496-D342-BCB2-2742B4DDA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1873" y="1716251"/>
            <a:ext cx="3246911" cy="84881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l-NL" sz="4800" b="1" dirty="0"/>
              <a:t>Half vol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101E097F-D099-9E4D-B50A-AE64978D2AAB}"/>
              </a:ext>
            </a:extLst>
          </p:cNvPr>
          <p:cNvSpPr txBox="1">
            <a:spLocks/>
          </p:cNvSpPr>
          <p:nvPr/>
        </p:nvSpPr>
        <p:spPr>
          <a:xfrm>
            <a:off x="4921826" y="1716251"/>
            <a:ext cx="3472542" cy="848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00173D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nl-NL" sz="4800" b="1" dirty="0"/>
              <a:t>Half leeg</a:t>
            </a:r>
          </a:p>
        </p:txBody>
      </p:sp>
    </p:spTree>
    <p:extLst>
      <p:ext uri="{BB962C8B-B14F-4D97-AF65-F5344CB8AC3E}">
        <p14:creationId xmlns:p14="http://schemas.microsoft.com/office/powerpoint/2010/main" val="404395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28EA653B-BBA2-4B4D-959E-95B376D2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982"/>
            <a:ext cx="9319054" cy="1357088"/>
          </a:xfrm>
        </p:spPr>
        <p:txBody>
          <a:bodyPr/>
          <a:lstStyle/>
          <a:p>
            <a:r>
              <a:rPr lang="nl-NL" dirty="0"/>
              <a:t>Waar is de kraan?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6962798-B2F3-A74E-9CE4-90F041331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927274" y="1816925"/>
            <a:ext cx="3671522" cy="29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402E96A-0FBA-CA45-81F7-14092757004B}"/>
              </a:ext>
            </a:extLst>
          </p:cNvPr>
          <p:cNvSpPr txBox="1">
            <a:spLocks/>
          </p:cNvSpPr>
          <p:nvPr/>
        </p:nvSpPr>
        <p:spPr>
          <a:xfrm>
            <a:off x="838200" y="1207982"/>
            <a:ext cx="9319054" cy="1357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Beren op de weg?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2FAFE2-F4E6-0B43-9671-7B1652216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9990" y="3100995"/>
            <a:ext cx="4332020" cy="27390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A60462-A2B5-C949-ADB7-A7B3ADA6F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89" y="214416"/>
            <a:ext cx="67623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2D8DA95-7246-9342-8C6D-65826483B160}"/>
              </a:ext>
            </a:extLst>
          </p:cNvPr>
          <p:cNvSpPr txBox="1">
            <a:spLocks/>
          </p:cNvSpPr>
          <p:nvPr/>
        </p:nvSpPr>
        <p:spPr>
          <a:xfrm>
            <a:off x="838200" y="1207982"/>
            <a:ext cx="9319054" cy="1357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0173D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Geef hem een knuffel!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3BFB74-5D20-2149-88EE-BE2E0A68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06457">
            <a:off x="3118069" y="3183958"/>
            <a:ext cx="2963665" cy="25021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82067E6-FB6C-BA4A-889E-B8AD2193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61197">
            <a:off x="6105117" y="3590624"/>
            <a:ext cx="2136506" cy="18038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A680A6-D94F-E54F-AC27-1762AD0D4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89" y="214416"/>
            <a:ext cx="67623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1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A5061-31F5-DA45-A155-745FEC2C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7427026" cy="571203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Je hebt pas echt een probleem als je denkt dat alleen de ander je probleem kan oplossen.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A504B9-859B-BB49-914F-97FB5470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89" y="214416"/>
            <a:ext cx="676233" cy="6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00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3AF43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4C865A09CA4499D0217E5EBB18CAE" ma:contentTypeVersion="9" ma:contentTypeDescription="Een nieuw document maken." ma:contentTypeScope="" ma:versionID="367cd7417991e7b9a6f07181e4db59e6">
  <xsd:schema xmlns:xsd="http://www.w3.org/2001/XMLSchema" xmlns:xs="http://www.w3.org/2001/XMLSchema" xmlns:p="http://schemas.microsoft.com/office/2006/metadata/properties" xmlns:ns2="2d84a6f7-1fff-452a-af23-8b5584a907ee" targetNamespace="http://schemas.microsoft.com/office/2006/metadata/properties" ma:root="true" ma:fieldsID="1438a54ce63239947bd2386ef5565802" ns2:_="">
    <xsd:import namespace="2d84a6f7-1fff-452a-af23-8b5584a90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a6f7-1fff-452a-af23-8b5584a90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8174A6-74F9-460A-9F8F-572DED52CE2F}"/>
</file>

<file path=customXml/itemProps2.xml><?xml version="1.0" encoding="utf-8"?>
<ds:datastoreItem xmlns:ds="http://schemas.openxmlformats.org/officeDocument/2006/customXml" ds:itemID="{16658BA4-5CD9-4D98-851B-8EB087D1F2C8}"/>
</file>

<file path=customXml/itemProps3.xml><?xml version="1.0" encoding="utf-8"?>
<ds:datastoreItem xmlns:ds="http://schemas.openxmlformats.org/officeDocument/2006/customXml" ds:itemID="{D88BF7C2-4227-455E-B6C4-4597DE8F0F8E}"/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46</Words>
  <Application>Microsoft Macintosh PowerPoint</Application>
  <PresentationFormat>Breedbeeld</PresentationFormat>
  <Paragraphs>10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 Light</vt:lpstr>
      <vt:lpstr>Kantoorthema</vt:lpstr>
      <vt:lpstr>PowerPoint-presentatie</vt:lpstr>
      <vt:lpstr>Lawaaimaker</vt:lpstr>
      <vt:lpstr>PowerPoint-presentatie</vt:lpstr>
      <vt:lpstr>PowerPoint-presentatie</vt:lpstr>
      <vt:lpstr>PowerPoint-presentatie</vt:lpstr>
      <vt:lpstr>Waar is de kraan?</vt:lpstr>
      <vt:lpstr>PowerPoint-presentatie</vt:lpstr>
      <vt:lpstr>PowerPoint-presentatie</vt:lpstr>
      <vt:lpstr>Je hebt pas echt een probleem als je denkt dat alleen de ander je probleem kan oplossen.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Matthijs van Hulsentop</dc:creator>
  <cp:lastModifiedBy>Elianne Schotanus</cp:lastModifiedBy>
  <cp:revision>168</cp:revision>
  <cp:lastPrinted>2021-09-16T07:36:12Z</cp:lastPrinted>
  <dcterms:created xsi:type="dcterms:W3CDTF">2019-03-15T12:53:32Z</dcterms:created>
  <dcterms:modified xsi:type="dcterms:W3CDTF">2022-04-07T09:50:32Z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0x010100EDB4C865A09CA4499D0217E5EBB18CAE</vt:lpwstr>
  </property>
</Properties>
</file>