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6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983" r:id="rId3"/>
    <p:sldMasterId id="2147483997" r:id="rId4"/>
  </p:sldMasterIdLst>
  <p:notesMasterIdLst>
    <p:notesMasterId r:id="rId9"/>
  </p:notesMasterIdLst>
  <p:handoutMasterIdLst>
    <p:handoutMasterId r:id="rId10"/>
  </p:handoutMasterIdLst>
  <p:sldIdLst>
    <p:sldId id="1922" r:id="rId5"/>
    <p:sldId id="1924" r:id="rId6"/>
    <p:sldId id="1923" r:id="rId7"/>
    <p:sldId id="1925" r:id="rId8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x DHAM, Erik" initials="MDE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53" autoAdjust="0"/>
    <p:restoredTop sz="86613" autoAdjust="0"/>
  </p:normalViewPr>
  <p:slideViewPr>
    <p:cSldViewPr>
      <p:cViewPr>
        <p:scale>
          <a:sx n="50" d="100"/>
          <a:sy n="50" d="100"/>
        </p:scale>
        <p:origin x="-1060" y="-2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1" d="100"/>
        <a:sy n="151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25-10-2021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EEE58-36EB-4E82-BC48-502F309BF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529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25-10-2021</a:t>
            </a:r>
            <a:endParaRPr lang="nl-N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060D037-C05C-4C36-9649-15AC5A1A930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38490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dekplaat"/>
          <p:cNvSpPr/>
          <p:nvPr userDrawn="1"/>
        </p:nvSpPr>
        <p:spPr>
          <a:xfrm>
            <a:off x="0" y="0"/>
            <a:ext cx="12192000" cy="101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b_Break"/>
          <p:cNvSpPr>
            <a:spLocks noGrp="1" noChangeArrowheads="1"/>
          </p:cNvSpPr>
          <p:nvPr>
            <p:ph type="ctrTitle"/>
          </p:nvPr>
        </p:nvSpPr>
        <p:spPr bwMode="auto">
          <a:xfrm>
            <a:off x="-1" y="1278000"/>
            <a:ext cx="12192000" cy="2476500"/>
          </a:xfrm>
          <a:prstGeom prst="rect">
            <a:avLst/>
          </a:prstGeom>
          <a:solidFill>
            <a:srgbClr val="505050"/>
          </a:solidFill>
          <a:ln w="0" cmpd="sng"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2091" tIns="216000" rIns="267843" bIns="45717" anchor="t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11" name="shape_Transparantie"/>
          <p:cNvSpPr>
            <a:spLocks noChangeArrowheads="1"/>
          </p:cNvSpPr>
          <p:nvPr userDrawn="1"/>
        </p:nvSpPr>
        <p:spPr bwMode="auto">
          <a:xfrm>
            <a:off x="0" y="0"/>
            <a:ext cx="16933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/>
          </a:p>
        </p:txBody>
      </p:sp>
      <p:sp>
        <p:nvSpPr>
          <p:cNvPr id="12" name="shape_TransFollower"/>
          <p:cNvSpPr>
            <a:spLocks noChangeArrowheads="1"/>
          </p:cNvSpPr>
          <p:nvPr userDrawn="1"/>
        </p:nvSpPr>
        <p:spPr bwMode="auto">
          <a:xfrm>
            <a:off x="0" y="0"/>
            <a:ext cx="169333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/>
          </a:p>
        </p:txBody>
      </p:sp>
      <p:pic>
        <p:nvPicPr>
          <p:cNvPr id="8" name="LogoSlash_01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4"/>
            <a:ext cx="4143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Slash_02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6" y="392114"/>
            <a:ext cx="416243" cy="41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ndertitel"/>
          <p:cNvSpPr>
            <a:spLocks noGrp="1" noChangeArrowheads="1"/>
          </p:cNvSpPr>
          <p:nvPr>
            <p:ph type="subTitle" idx="1"/>
          </p:nvPr>
        </p:nvSpPr>
        <p:spPr>
          <a:xfrm>
            <a:off x="1" y="4035425"/>
            <a:ext cx="12187767" cy="1905000"/>
          </a:xfrm>
        </p:spPr>
        <p:txBody>
          <a:bodyPr rIns="267843"/>
          <a:lstStyle>
            <a:lvl1pPr marL="0" indent="0">
              <a:buFont typeface="Verdana" pitchFamily="34" charset="0"/>
              <a:buNone/>
              <a:defRPr sz="1900"/>
            </a:lvl1pPr>
          </a:lstStyle>
          <a:p>
            <a:pPr lvl="0"/>
            <a:r>
              <a:rPr lang="nl-NL" noProof="0"/>
              <a:t>Click to edit Master subtitle style</a:t>
            </a:r>
          </a:p>
        </p:txBody>
      </p:sp>
      <p:sp>
        <p:nvSpPr>
          <p:cNvPr id="14" name="RodeBalk"/>
          <p:cNvSpPr>
            <a:spLocks noChangeArrowheads="1"/>
          </p:cNvSpPr>
          <p:nvPr userDrawn="1"/>
        </p:nvSpPr>
        <p:spPr bwMode="auto">
          <a:xfrm>
            <a:off x="-1" y="1017588"/>
            <a:ext cx="12192000" cy="266700"/>
          </a:xfrm>
          <a:prstGeom prst="rect">
            <a:avLst/>
          </a:prstGeom>
          <a:solidFill>
            <a:srgbClr val="CC0000"/>
          </a:solidFill>
          <a:ln w="0" cmpd="sng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pic>
        <p:nvPicPr>
          <p:cNvPr id="2" name="RUGlogoTo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816808" cy="660400"/>
          </a:xfrm>
          <a:prstGeom prst="rect">
            <a:avLst/>
          </a:prstGeom>
        </p:spPr>
      </p:pic>
      <p:sp>
        <p:nvSpPr>
          <p:cNvPr id="6" name="tb_Faculty"/>
          <p:cNvSpPr txBox="1">
            <a:spLocks noChangeArrowheads="1"/>
          </p:cNvSpPr>
          <p:nvPr userDrawn="1"/>
        </p:nvSpPr>
        <p:spPr bwMode="auto">
          <a:xfrm>
            <a:off x="3687764" y="338138"/>
            <a:ext cx="1118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>
                <a:solidFill>
                  <a:srgbClr val="CC0000"/>
                </a:solidFill>
                <a:latin typeface="Georgia" pitchFamily="18" charset="0"/>
              </a:rPr>
              <a:t>faculteit ruimtelijke</a:t>
            </a:r>
          </a:p>
          <a:p>
            <a:pPr>
              <a:defRPr/>
            </a:pPr>
            <a:r>
              <a:rPr lang="nl-NL" sz="1000">
                <a:solidFill>
                  <a:srgbClr val="CC0000"/>
                </a:solidFill>
                <a:latin typeface="Georgia" pitchFamily="18" charset="0"/>
              </a:rPr>
              <a:t>wetenschappen</a:t>
            </a:r>
          </a:p>
        </p:txBody>
      </p:sp>
      <p:sp>
        <p:nvSpPr>
          <p:cNvPr id="7" name="tb_Department"/>
          <p:cNvSpPr txBox="1">
            <a:spLocks noChangeAspect="1" noChangeArrowheads="1"/>
          </p:cNvSpPr>
          <p:nvPr userDrawn="1"/>
        </p:nvSpPr>
        <p:spPr bwMode="auto">
          <a:xfrm>
            <a:off x="5811838" y="341314"/>
            <a:ext cx="24003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>
                <a:solidFill>
                  <a:srgbClr val="CC0000"/>
                </a:solidFill>
                <a:latin typeface="Georgia" pitchFamily="18" charset="0"/>
              </a:rPr>
              <a:t>culturele en economische geografie</a:t>
            </a:r>
          </a:p>
        </p:txBody>
      </p:sp>
    </p:spTree>
    <p:extLst>
      <p:ext uri="{BB962C8B-B14F-4D97-AF65-F5344CB8AC3E}">
        <p14:creationId xmlns:p14="http://schemas.microsoft.com/office/powerpoint/2010/main" val="267382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vak"/>
          <p:cNvSpPr>
            <a:spLocks noGrp="1"/>
          </p:cNvSpPr>
          <p:nvPr>
            <p:ph type="title"/>
          </p:nvPr>
        </p:nvSpPr>
        <p:spPr>
          <a:xfrm>
            <a:off x="1" y="1282700"/>
            <a:ext cx="12187767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Vertikaal"/>
          <p:cNvSpPr>
            <a:spLocks noGrp="1"/>
          </p:cNvSpPr>
          <p:nvPr>
            <p:ph type="body" orient="vert" idx="1"/>
          </p:nvPr>
        </p:nvSpPr>
        <p:spPr>
          <a:xfrm>
            <a:off x="1" y="2230438"/>
            <a:ext cx="12187767" cy="431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059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kaalkop"/>
          <p:cNvSpPr>
            <a:spLocks noGrp="1"/>
          </p:cNvSpPr>
          <p:nvPr>
            <p:ph type="title" orient="vert"/>
          </p:nvPr>
        </p:nvSpPr>
        <p:spPr>
          <a:xfrm>
            <a:off x="9141884" y="1341438"/>
            <a:ext cx="3045883" cy="520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Vertikaalklein"/>
          <p:cNvSpPr>
            <a:spLocks noGrp="1"/>
          </p:cNvSpPr>
          <p:nvPr>
            <p:ph type="body" orient="vert" idx="1"/>
          </p:nvPr>
        </p:nvSpPr>
        <p:spPr>
          <a:xfrm>
            <a:off x="1" y="1341438"/>
            <a:ext cx="8938684" cy="520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322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fdekplaat"/>
          <p:cNvSpPr/>
          <p:nvPr userDrawn="1"/>
        </p:nvSpPr>
        <p:spPr>
          <a:xfrm>
            <a:off x="0" y="0"/>
            <a:ext cx="12192000" cy="101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b_End"/>
          <p:cNvSpPr>
            <a:spLocks noGrp="1" noChangeArrowheads="1"/>
          </p:cNvSpPr>
          <p:nvPr>
            <p:ph type="ctrTitle"/>
          </p:nvPr>
        </p:nvSpPr>
        <p:spPr bwMode="auto">
          <a:xfrm>
            <a:off x="-1" y="1278000"/>
            <a:ext cx="12192000" cy="2476500"/>
          </a:xfrm>
          <a:prstGeom prst="rect">
            <a:avLst/>
          </a:prstGeom>
          <a:solidFill>
            <a:srgbClr val="505050"/>
          </a:solidFill>
          <a:ln w="0" cmpd="sng"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2091" tIns="216000" rIns="267843" bIns="45717" anchor="t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11" name="shape_Transparantie"/>
          <p:cNvSpPr>
            <a:spLocks noChangeArrowheads="1"/>
          </p:cNvSpPr>
          <p:nvPr userDrawn="1"/>
        </p:nvSpPr>
        <p:spPr bwMode="auto">
          <a:xfrm>
            <a:off x="0" y="0"/>
            <a:ext cx="16933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/>
          </a:p>
        </p:txBody>
      </p:sp>
      <p:sp>
        <p:nvSpPr>
          <p:cNvPr id="12" name="shape_TransFollower"/>
          <p:cNvSpPr>
            <a:spLocks noChangeArrowheads="1"/>
          </p:cNvSpPr>
          <p:nvPr userDrawn="1"/>
        </p:nvSpPr>
        <p:spPr bwMode="auto">
          <a:xfrm>
            <a:off x="0" y="0"/>
            <a:ext cx="169333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/>
          </a:p>
        </p:txBody>
      </p:sp>
      <p:pic>
        <p:nvPicPr>
          <p:cNvPr id="8" name="LogoSlash_01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4"/>
            <a:ext cx="4143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Slash_02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6" y="392114"/>
            <a:ext cx="416243" cy="41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ndertitel"/>
          <p:cNvSpPr>
            <a:spLocks noGrp="1" noChangeArrowheads="1"/>
          </p:cNvSpPr>
          <p:nvPr>
            <p:ph type="subTitle" idx="1"/>
          </p:nvPr>
        </p:nvSpPr>
        <p:spPr>
          <a:xfrm>
            <a:off x="1" y="4035425"/>
            <a:ext cx="12187767" cy="1905000"/>
          </a:xfrm>
          <a:ln>
            <a:noFill/>
          </a:ln>
        </p:spPr>
        <p:txBody>
          <a:bodyPr rIns="267843"/>
          <a:lstStyle>
            <a:lvl1pPr marL="0" indent="0">
              <a:buFont typeface="Verdana" pitchFamily="34" charset="0"/>
              <a:buNone/>
              <a:defRPr sz="1900"/>
            </a:lvl1pPr>
          </a:lstStyle>
          <a:p>
            <a:pPr lvl="0"/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subtitle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sp>
        <p:nvSpPr>
          <p:cNvPr id="16" name="RodeBalk"/>
          <p:cNvSpPr>
            <a:spLocks noChangeArrowheads="1"/>
          </p:cNvSpPr>
          <p:nvPr userDrawn="1"/>
        </p:nvSpPr>
        <p:spPr bwMode="auto">
          <a:xfrm>
            <a:off x="-1" y="1017588"/>
            <a:ext cx="12192000" cy="266700"/>
          </a:xfrm>
          <a:prstGeom prst="rect">
            <a:avLst/>
          </a:prstGeom>
          <a:solidFill>
            <a:srgbClr val="CC0000"/>
          </a:solidFill>
          <a:ln w="0" cmpd="sng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pic>
        <p:nvPicPr>
          <p:cNvPr id="2" name="RUGlogoTo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816808" cy="660400"/>
          </a:xfrm>
          <a:prstGeom prst="rect">
            <a:avLst/>
          </a:prstGeom>
        </p:spPr>
      </p:pic>
      <p:sp>
        <p:nvSpPr>
          <p:cNvPr id="6" name="tb_Faculty"/>
          <p:cNvSpPr txBox="1">
            <a:spLocks noChangeArrowheads="1"/>
          </p:cNvSpPr>
          <p:nvPr userDrawn="1"/>
        </p:nvSpPr>
        <p:spPr bwMode="auto">
          <a:xfrm>
            <a:off x="3687764" y="338138"/>
            <a:ext cx="1118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>
                <a:solidFill>
                  <a:srgbClr val="CC0000"/>
                </a:solidFill>
                <a:latin typeface="Georgia" pitchFamily="18" charset="0"/>
              </a:rPr>
              <a:t>faculteit ruimtelijke</a:t>
            </a:r>
          </a:p>
          <a:p>
            <a:pPr>
              <a:defRPr/>
            </a:pPr>
            <a:r>
              <a:rPr lang="nl-NL" sz="1000">
                <a:solidFill>
                  <a:srgbClr val="CC0000"/>
                </a:solidFill>
                <a:latin typeface="Georgia" pitchFamily="18" charset="0"/>
              </a:rPr>
              <a:t>wetenschappen</a:t>
            </a:r>
          </a:p>
        </p:txBody>
      </p:sp>
      <p:sp>
        <p:nvSpPr>
          <p:cNvPr id="7" name="tb_Department"/>
          <p:cNvSpPr txBox="1">
            <a:spLocks noChangeArrowheads="1"/>
          </p:cNvSpPr>
          <p:nvPr userDrawn="1"/>
        </p:nvSpPr>
        <p:spPr bwMode="auto">
          <a:xfrm>
            <a:off x="5811838" y="341314"/>
            <a:ext cx="24003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>
                <a:solidFill>
                  <a:srgbClr val="CC0000"/>
                </a:solidFill>
                <a:latin typeface="Georgia" pitchFamily="18" charset="0"/>
              </a:rPr>
              <a:t>culturele en economische geografie</a:t>
            </a:r>
          </a:p>
        </p:txBody>
      </p:sp>
    </p:spTree>
    <p:extLst>
      <p:ext uri="{BB962C8B-B14F-4D97-AF65-F5344CB8AC3E}">
        <p14:creationId xmlns:p14="http://schemas.microsoft.com/office/powerpoint/2010/main" val="2379490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1282700"/>
            <a:ext cx="12187767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kstvak"/>
          <p:cNvSpPr>
            <a:spLocks noGrp="1"/>
          </p:cNvSpPr>
          <p:nvPr>
            <p:ph idx="1"/>
          </p:nvPr>
        </p:nvSpPr>
        <p:spPr>
          <a:xfrm>
            <a:off x="1" y="2154078"/>
            <a:ext cx="12187767" cy="4449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201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etitel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Boventitel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164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1282700"/>
            <a:ext cx="12187767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kstlinks"/>
          <p:cNvSpPr>
            <a:spLocks noGrp="1"/>
          </p:cNvSpPr>
          <p:nvPr>
            <p:ph sz="half" idx="1"/>
          </p:nvPr>
        </p:nvSpPr>
        <p:spPr>
          <a:xfrm>
            <a:off x="1" y="2230438"/>
            <a:ext cx="5992284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Tekstrechts"/>
          <p:cNvSpPr>
            <a:spLocks noGrp="1"/>
          </p:cNvSpPr>
          <p:nvPr>
            <p:ph sz="half" idx="2"/>
          </p:nvPr>
        </p:nvSpPr>
        <p:spPr>
          <a:xfrm>
            <a:off x="6195484" y="2230438"/>
            <a:ext cx="599228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131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vak"/>
          <p:cNvSpPr>
            <a:spLocks noGrp="1"/>
          </p:cNvSpPr>
          <p:nvPr>
            <p:ph type="title"/>
          </p:nvPr>
        </p:nvSpPr>
        <p:spPr>
          <a:xfrm>
            <a:off x="0" y="1282700"/>
            <a:ext cx="12192000" cy="6389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Koplinks"/>
          <p:cNvSpPr>
            <a:spLocks noGrp="1"/>
          </p:cNvSpPr>
          <p:nvPr>
            <p:ph type="body" idx="1"/>
          </p:nvPr>
        </p:nvSpPr>
        <p:spPr>
          <a:xfrm>
            <a:off x="623392" y="213285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Kleinlinks"/>
          <p:cNvSpPr>
            <a:spLocks noGrp="1"/>
          </p:cNvSpPr>
          <p:nvPr>
            <p:ph sz="half" idx="2"/>
          </p:nvPr>
        </p:nvSpPr>
        <p:spPr>
          <a:xfrm>
            <a:off x="609600" y="2780929"/>
            <a:ext cx="5386917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Koprechts"/>
          <p:cNvSpPr>
            <a:spLocks noGrp="1"/>
          </p:cNvSpPr>
          <p:nvPr>
            <p:ph type="body" sz="quarter" idx="3"/>
          </p:nvPr>
        </p:nvSpPr>
        <p:spPr>
          <a:xfrm>
            <a:off x="6193368" y="2132857"/>
            <a:ext cx="5389033" cy="648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Kleinrechts"/>
          <p:cNvSpPr>
            <a:spLocks noGrp="1"/>
          </p:cNvSpPr>
          <p:nvPr>
            <p:ph sz="quarter" idx="4"/>
          </p:nvPr>
        </p:nvSpPr>
        <p:spPr>
          <a:xfrm>
            <a:off x="6193368" y="2780929"/>
            <a:ext cx="5389033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6142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1282700"/>
            <a:ext cx="12187767" cy="79216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9332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105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links"/>
          <p:cNvSpPr>
            <a:spLocks noGrp="1"/>
          </p:cNvSpPr>
          <p:nvPr>
            <p:ph type="title"/>
          </p:nvPr>
        </p:nvSpPr>
        <p:spPr>
          <a:xfrm>
            <a:off x="335361" y="1340768"/>
            <a:ext cx="4285324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7" name="Rechtsgroot"/>
          <p:cNvSpPr>
            <a:spLocks noGrp="1"/>
          </p:cNvSpPr>
          <p:nvPr>
            <p:ph idx="1"/>
          </p:nvPr>
        </p:nvSpPr>
        <p:spPr>
          <a:xfrm>
            <a:off x="4766733" y="1340768"/>
            <a:ext cx="6815667" cy="51845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ekstlinks"/>
          <p:cNvSpPr>
            <a:spLocks noGrp="1"/>
          </p:cNvSpPr>
          <p:nvPr>
            <p:ph type="body" sz="half" idx="2"/>
          </p:nvPr>
        </p:nvSpPr>
        <p:spPr>
          <a:xfrm>
            <a:off x="335361" y="2204864"/>
            <a:ext cx="4285324" cy="43204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71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1282700"/>
            <a:ext cx="12187767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kstvak"/>
          <p:cNvSpPr>
            <a:spLocks noGrp="1"/>
          </p:cNvSpPr>
          <p:nvPr>
            <p:ph idx="1"/>
          </p:nvPr>
        </p:nvSpPr>
        <p:spPr>
          <a:xfrm>
            <a:off x="1" y="2154078"/>
            <a:ext cx="12187767" cy="4449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736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derschriftkop"/>
          <p:cNvSpPr>
            <a:spLocks noGrp="1"/>
          </p:cNvSpPr>
          <p:nvPr>
            <p:ph type="title"/>
          </p:nvPr>
        </p:nvSpPr>
        <p:spPr>
          <a:xfrm>
            <a:off x="2389717" y="5085184"/>
            <a:ext cx="7315200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1" name="Figuur"/>
          <p:cNvSpPr>
            <a:spLocks noGrp="1" noChangeAspect="1"/>
          </p:cNvSpPr>
          <p:nvPr>
            <p:ph type="pic" idx="1"/>
          </p:nvPr>
        </p:nvSpPr>
        <p:spPr>
          <a:xfrm>
            <a:off x="2389717" y="148478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12" name="Onderschrift"/>
          <p:cNvSpPr>
            <a:spLocks noGrp="1"/>
          </p:cNvSpPr>
          <p:nvPr>
            <p:ph type="body" sz="half" idx="2"/>
          </p:nvPr>
        </p:nvSpPr>
        <p:spPr>
          <a:xfrm>
            <a:off x="2389717" y="5733256"/>
            <a:ext cx="7315200" cy="792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2066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vak"/>
          <p:cNvSpPr>
            <a:spLocks noGrp="1"/>
          </p:cNvSpPr>
          <p:nvPr>
            <p:ph type="title"/>
          </p:nvPr>
        </p:nvSpPr>
        <p:spPr>
          <a:xfrm>
            <a:off x="1" y="1268760"/>
            <a:ext cx="12187767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Vertikaal"/>
          <p:cNvSpPr>
            <a:spLocks noGrp="1"/>
          </p:cNvSpPr>
          <p:nvPr>
            <p:ph type="body" orient="vert" idx="1"/>
          </p:nvPr>
        </p:nvSpPr>
        <p:spPr>
          <a:xfrm>
            <a:off x="1" y="2230438"/>
            <a:ext cx="12187767" cy="431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6336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kaalkop"/>
          <p:cNvSpPr>
            <a:spLocks noGrp="1"/>
          </p:cNvSpPr>
          <p:nvPr>
            <p:ph type="title" orient="vert"/>
          </p:nvPr>
        </p:nvSpPr>
        <p:spPr>
          <a:xfrm>
            <a:off x="9141884" y="1341438"/>
            <a:ext cx="3045883" cy="520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Vertikaalklein"/>
          <p:cNvSpPr>
            <a:spLocks noGrp="1"/>
          </p:cNvSpPr>
          <p:nvPr>
            <p:ph type="body" orient="vert" idx="1"/>
          </p:nvPr>
        </p:nvSpPr>
        <p:spPr>
          <a:xfrm>
            <a:off x="1" y="1341438"/>
            <a:ext cx="8938684" cy="520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834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84288"/>
            <a:ext cx="12192000" cy="1082550"/>
          </a:xfrm>
          <a:solidFill>
            <a:srgbClr val="505050"/>
          </a:solidFill>
        </p:spPr>
        <p:txBody>
          <a:bodyPr lIns="981950" tIns="216000" rIns="268265" bIns="216000"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nl-NL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" y="4035425"/>
            <a:ext cx="12187767" cy="1905000"/>
          </a:xfrm>
        </p:spPr>
        <p:txBody>
          <a:bodyPr rIns="267843"/>
          <a:lstStyle>
            <a:lvl1pPr marL="0" indent="0">
              <a:buFont typeface="Verdana" pitchFamily="34" charset="0"/>
              <a:buNone/>
              <a:defRPr sz="1900"/>
            </a:lvl1pPr>
          </a:lstStyle>
          <a:p>
            <a:pPr lvl="0"/>
            <a:r>
              <a:rPr lang="en-US" noProof="0"/>
              <a:t>Click to edit Master subtitle style</a:t>
            </a:r>
            <a:endParaRPr lang="nl-NL" noProof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" y="1017588"/>
            <a:ext cx="12187767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6" name="shape_Transparantie"/>
          <p:cNvSpPr>
            <a:spLocks noChangeArrowheads="1"/>
          </p:cNvSpPr>
          <p:nvPr/>
        </p:nvSpPr>
        <p:spPr bwMode="auto">
          <a:xfrm>
            <a:off x="169333" y="0"/>
            <a:ext cx="338667" cy="101758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gamma/>
                  <a:shade val="45882"/>
                  <a:invGamma/>
                </a:srgbClr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5" name="shape_TransFollower"/>
          <p:cNvSpPr>
            <a:spLocks noChangeArrowheads="1"/>
          </p:cNvSpPr>
          <p:nvPr/>
        </p:nvSpPr>
        <p:spPr bwMode="auto">
          <a:xfrm>
            <a:off x="0" y="0"/>
            <a:ext cx="169333" cy="10175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9" name="LogoSlash_01" descr="SLASHTRANS" hidden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633" y="392114"/>
            <a:ext cx="552451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LogoSlash_02" descr="SLASHTRANS" hidden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1" y="392114"/>
            <a:ext cx="554567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1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AE860FF-289E-4489-90C6-1FA33B018FAD}" type="slidenum">
              <a:rPr lang="nl-NL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0938933" y="1079501"/>
            <a:ext cx="3045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900">
                <a:solidFill>
                  <a:srgbClr val="FFFFFF"/>
                </a:solidFill>
              </a:rPr>
              <a:t>|</a:t>
            </a:r>
          </a:p>
        </p:txBody>
      </p:sp>
      <p:pic>
        <p:nvPicPr>
          <p:cNvPr id="2" name="RUGlogoTo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" y="205232"/>
            <a:ext cx="3755744" cy="660400"/>
          </a:xfrm>
          <a:prstGeom prst="rect">
            <a:avLst/>
          </a:prstGeom>
        </p:spPr>
      </p:pic>
      <p:sp>
        <p:nvSpPr>
          <p:cNvPr id="4107" name="tb_Faculty"/>
          <p:cNvSpPr txBox="1">
            <a:spLocks noChangeArrowheads="1"/>
          </p:cNvSpPr>
          <p:nvPr/>
        </p:nvSpPr>
        <p:spPr bwMode="auto">
          <a:xfrm>
            <a:off x="4917018" y="338138"/>
            <a:ext cx="6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100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4108" name="tb_Department"/>
          <p:cNvSpPr txBox="1">
            <a:spLocks noChangeAspect="1" noChangeArrowheads="1"/>
          </p:cNvSpPr>
          <p:nvPr/>
        </p:nvSpPr>
        <p:spPr bwMode="auto">
          <a:xfrm>
            <a:off x="7749118" y="341314"/>
            <a:ext cx="24003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100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5" name="Afdekplaat"/>
          <p:cNvSpPr/>
          <p:nvPr userDrawn="1"/>
        </p:nvSpPr>
        <p:spPr>
          <a:xfrm>
            <a:off x="0" y="0"/>
            <a:ext cx="12192000" cy="101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shape_Transparantie"/>
          <p:cNvSpPr>
            <a:spLocks noChangeArrowheads="1"/>
          </p:cNvSpPr>
          <p:nvPr userDrawn="1"/>
        </p:nvSpPr>
        <p:spPr bwMode="auto">
          <a:xfrm>
            <a:off x="0" y="0"/>
            <a:ext cx="16933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/>
          </a:p>
        </p:txBody>
      </p:sp>
      <p:sp>
        <p:nvSpPr>
          <p:cNvPr id="17" name="shape_TransFollower"/>
          <p:cNvSpPr>
            <a:spLocks noChangeArrowheads="1"/>
          </p:cNvSpPr>
          <p:nvPr userDrawn="1"/>
        </p:nvSpPr>
        <p:spPr bwMode="auto">
          <a:xfrm>
            <a:off x="0" y="0"/>
            <a:ext cx="169333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/>
          </a:p>
        </p:txBody>
      </p:sp>
      <p:pic>
        <p:nvPicPr>
          <p:cNvPr id="18" name="LogoSlash_01" descr="SLASHTRANS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4"/>
            <a:ext cx="4143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LogoSlash_02" descr="SLASHTRANS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6" y="392114"/>
            <a:ext cx="416243" cy="41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deBalk"/>
          <p:cNvSpPr>
            <a:spLocks noChangeArrowheads="1"/>
          </p:cNvSpPr>
          <p:nvPr userDrawn="1"/>
        </p:nvSpPr>
        <p:spPr bwMode="auto">
          <a:xfrm>
            <a:off x="-1" y="1017588"/>
            <a:ext cx="12192000" cy="266700"/>
          </a:xfrm>
          <a:prstGeom prst="rect">
            <a:avLst/>
          </a:prstGeom>
          <a:solidFill>
            <a:srgbClr val="CC0000"/>
          </a:solidFill>
          <a:ln w="0" cmpd="sng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22" name="Scheiding"/>
          <p:cNvSpPr txBox="1">
            <a:spLocks noChangeArrowheads="1"/>
          </p:cNvSpPr>
          <p:nvPr userDrawn="1"/>
        </p:nvSpPr>
        <p:spPr bwMode="auto">
          <a:xfrm>
            <a:off x="10663767" y="1079501"/>
            <a:ext cx="52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900" dirty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23" name="RUGlogoTop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816808" cy="660400"/>
          </a:xfrm>
          <a:prstGeom prst="rect">
            <a:avLst/>
          </a:prstGeom>
        </p:spPr>
      </p:pic>
      <p:sp>
        <p:nvSpPr>
          <p:cNvPr id="24" name="tb_Faculty"/>
          <p:cNvSpPr txBox="1">
            <a:spLocks noChangeArrowheads="1"/>
          </p:cNvSpPr>
          <p:nvPr userDrawn="1"/>
        </p:nvSpPr>
        <p:spPr bwMode="auto">
          <a:xfrm>
            <a:off x="3687764" y="339725"/>
            <a:ext cx="1118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>
                <a:solidFill>
                  <a:srgbClr val="CC0000"/>
                </a:solidFill>
                <a:latin typeface="Georgia" pitchFamily="18" charset="0"/>
              </a:rPr>
              <a:t>faculteit ruimtelijke</a:t>
            </a:r>
          </a:p>
          <a:p>
            <a:pPr>
              <a:defRPr/>
            </a:pPr>
            <a:r>
              <a:rPr lang="nl-NL" sz="1000">
                <a:solidFill>
                  <a:srgbClr val="CC0000"/>
                </a:solidFill>
                <a:latin typeface="Georgia" pitchFamily="18" charset="0"/>
              </a:rPr>
              <a:t>wetenschappen</a:t>
            </a:r>
          </a:p>
        </p:txBody>
      </p:sp>
      <p:sp>
        <p:nvSpPr>
          <p:cNvPr id="25" name="tb_Department"/>
          <p:cNvSpPr txBox="1">
            <a:spLocks noChangeArrowheads="1"/>
          </p:cNvSpPr>
          <p:nvPr userDrawn="1"/>
        </p:nvSpPr>
        <p:spPr bwMode="auto">
          <a:xfrm>
            <a:off x="5811838" y="341313"/>
            <a:ext cx="24003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>
                <a:solidFill>
                  <a:srgbClr val="CC0000"/>
                </a:solidFill>
                <a:latin typeface="Georgia" pitchFamily="18" charset="0"/>
              </a:rPr>
              <a:t>culturele en economische geografie</a:t>
            </a:r>
          </a:p>
        </p:txBody>
      </p:sp>
      <p:sp>
        <p:nvSpPr>
          <p:cNvPr id="26" name="tbDate"/>
          <p:cNvSpPr txBox="1">
            <a:spLocks noChangeArrowheads="1"/>
          </p:cNvSpPr>
          <p:nvPr userDrawn="1"/>
        </p:nvSpPr>
        <p:spPr bwMode="auto">
          <a:xfrm>
            <a:off x="9838267" y="1079501"/>
            <a:ext cx="7620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nl-NL" sz="900" dirty="0">
                <a:solidFill>
                  <a:srgbClr val="FFFFFF"/>
                </a:solidFill>
                <a:latin typeface="Verdana" pitchFamily="34" charset="0"/>
              </a:rPr>
              <a:t>25-10-2021</a:t>
            </a:r>
          </a:p>
        </p:txBody>
      </p:sp>
    </p:spTree>
    <p:extLst>
      <p:ext uri="{BB962C8B-B14F-4D97-AF65-F5344CB8AC3E}">
        <p14:creationId xmlns:p14="http://schemas.microsoft.com/office/powerpoint/2010/main" val="2065667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74DDA6-6C4F-4C00-BF1E-1FC1CE59343A}" type="slidenum">
              <a:rPr lang="nl-NL">
                <a:solidFill>
                  <a:srgbClr val="FFFFFF"/>
                </a:solidFill>
              </a:rPr>
              <a:pPr/>
              <a:t>‹nr.›</a:t>
            </a:fld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08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01B721-7326-42BF-8572-971B5C3ACA59}" type="slidenum">
              <a:rPr lang="nl-NL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11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2230438"/>
            <a:ext cx="5992284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2230438"/>
            <a:ext cx="599228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228487-CD99-4457-8EFD-C6E345FBC1DE}" type="slidenum">
              <a:rPr lang="nl-NL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08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E79D6D-DCE2-44D0-940D-A72A8CA49BB8}" type="slidenum">
              <a:rPr lang="nl-NL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21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315E95-22E8-448C-B051-7A04B41097D1}" type="slidenum">
              <a:rPr lang="nl-NL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01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335F5D-C777-4730-A4CA-530EBE5E32F3}" type="slidenum">
              <a:rPr lang="nl-NL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etitel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Boventitel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894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AC7FB-8680-4892-BC7B-0A4C39920375}" type="slidenum">
              <a:rPr lang="nl-NL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2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F1E937-8989-47C8-B858-CD45BD68C84C}" type="slidenum">
              <a:rPr lang="nl-NL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42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DC8B59-0A53-4F61-848C-0268001B146A}" type="slidenum">
              <a:rPr lang="nl-NL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72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1884" y="1341438"/>
            <a:ext cx="3045883" cy="520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" y="1341438"/>
            <a:ext cx="8938684" cy="5207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F9962A-6479-4DEB-8A3C-D3CDF52A41CA}" type="slidenum">
              <a:rPr lang="nl-NL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63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FACF4-2D68-4EDF-8840-D63A0AEAF903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61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3337" y="6313466"/>
            <a:ext cx="3277195" cy="3838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" y="1505279"/>
            <a:ext cx="6021585" cy="43540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64461" y="1505279"/>
            <a:ext cx="6023075" cy="4354038"/>
          </a:xfrm>
        </p:spPr>
        <p:txBody>
          <a:bodyPr/>
          <a:lstStyle/>
          <a:p>
            <a:pPr lvl="0"/>
            <a:r>
              <a:rPr lang="en-US" noProof="0"/>
              <a:t>Click icon to add media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784806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dekplaat"/>
          <p:cNvSpPr/>
          <p:nvPr userDrawn="1"/>
        </p:nvSpPr>
        <p:spPr>
          <a:xfrm>
            <a:off x="0" y="0"/>
            <a:ext cx="12192000" cy="101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shape_Transparantie"/>
          <p:cNvSpPr>
            <a:spLocks noChangeArrowheads="1"/>
          </p:cNvSpPr>
          <p:nvPr userDrawn="1"/>
        </p:nvSpPr>
        <p:spPr bwMode="auto">
          <a:xfrm>
            <a:off x="0" y="0"/>
            <a:ext cx="16933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/>
          </a:p>
        </p:txBody>
      </p:sp>
      <p:sp>
        <p:nvSpPr>
          <p:cNvPr id="7" name="shape_TransFollower"/>
          <p:cNvSpPr>
            <a:spLocks noChangeArrowheads="1"/>
          </p:cNvSpPr>
          <p:nvPr userDrawn="1"/>
        </p:nvSpPr>
        <p:spPr bwMode="auto">
          <a:xfrm>
            <a:off x="0" y="0"/>
            <a:ext cx="169333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/>
          </a:p>
        </p:txBody>
      </p:sp>
      <p:sp>
        <p:nvSpPr>
          <p:cNvPr id="4" name="ZwarteBalk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274400"/>
            <a:ext cx="12192000" cy="1080000"/>
          </a:xfrm>
          <a:prstGeom prst="rect">
            <a:avLst/>
          </a:prstGeom>
          <a:solidFill>
            <a:srgbClr val="505050"/>
          </a:solidFill>
          <a:ln w="0" cmpd="sng"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1950" tIns="216000" rIns="268265" bIns="216000" anchor="t">
            <a:spAutoFit/>
          </a:bodyPr>
          <a:lstStyle>
            <a:lvl1pPr>
              <a:defRPr sz="420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nl-NL" noProof="0" dirty="0"/>
          </a:p>
        </p:txBody>
      </p:sp>
      <p:sp>
        <p:nvSpPr>
          <p:cNvPr id="5" name="Ondertitel"/>
          <p:cNvSpPr>
            <a:spLocks noGrp="1" noChangeArrowheads="1"/>
          </p:cNvSpPr>
          <p:nvPr>
            <p:ph type="subTitle" idx="1"/>
          </p:nvPr>
        </p:nvSpPr>
        <p:spPr>
          <a:xfrm>
            <a:off x="1" y="4032000"/>
            <a:ext cx="12187767" cy="1908000"/>
          </a:xfrm>
        </p:spPr>
        <p:txBody>
          <a:bodyPr rIns="267843"/>
          <a:lstStyle>
            <a:lvl1pPr marL="0" indent="0">
              <a:buFont typeface="Verdana" pitchFamily="34" charset="0"/>
              <a:buNone/>
              <a:defRPr sz="1902"/>
            </a:lvl1pPr>
          </a:lstStyle>
          <a:p>
            <a:pPr lvl="0"/>
            <a:r>
              <a:rPr lang="en-US" noProof="0"/>
              <a:t>Click to edit Master subtitle style</a:t>
            </a:r>
            <a:endParaRPr lang="nl-NL" noProof="0"/>
          </a:p>
        </p:txBody>
      </p:sp>
      <p:pic>
        <p:nvPicPr>
          <p:cNvPr id="10" name="LogoSlash_01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4"/>
            <a:ext cx="4143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LogoSlash_02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6" y="392114"/>
            <a:ext cx="416243" cy="41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deBalk"/>
          <p:cNvSpPr>
            <a:spLocks noChangeArrowheads="1"/>
          </p:cNvSpPr>
          <p:nvPr userDrawn="1"/>
        </p:nvSpPr>
        <p:spPr bwMode="auto">
          <a:xfrm>
            <a:off x="-1" y="1017588"/>
            <a:ext cx="12192000" cy="266700"/>
          </a:xfrm>
          <a:prstGeom prst="rect">
            <a:avLst/>
          </a:prstGeom>
          <a:solidFill>
            <a:srgbClr val="CC0000"/>
          </a:solidFill>
          <a:ln w="0" cmpd="sng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16" name="Paginanummer"/>
          <p:cNvSpPr/>
          <p:nvPr userDrawn="1"/>
        </p:nvSpPr>
        <p:spPr>
          <a:xfrm>
            <a:off x="10714567" y="1079501"/>
            <a:ext cx="254000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r"/>
            <a:fld id="{825C7DD7-04B3-467D-9524-52591AE6A38C}" type="slidenum">
              <a:rPr lang="nl-NL" sz="900" smtClean="0">
                <a:solidFill>
                  <a:srgbClr val="FFFFFF"/>
                </a:solidFill>
              </a:rPr>
              <a:pPr algn="r"/>
              <a:t>‹nr.›</a:t>
            </a:fld>
            <a:endParaRPr lang="nl-NL" sz="900" dirty="0">
              <a:solidFill>
                <a:srgbClr val="FFFFFF"/>
              </a:solidFill>
            </a:endParaRPr>
          </a:p>
        </p:txBody>
      </p:sp>
      <p:sp>
        <p:nvSpPr>
          <p:cNvPr id="15" name="Scheiding"/>
          <p:cNvSpPr txBox="1">
            <a:spLocks noChangeArrowheads="1"/>
          </p:cNvSpPr>
          <p:nvPr userDrawn="1"/>
        </p:nvSpPr>
        <p:spPr bwMode="auto">
          <a:xfrm>
            <a:off x="10663767" y="1079501"/>
            <a:ext cx="52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900" dirty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3" name="RUGlogoTo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816808" cy="660400"/>
          </a:xfrm>
          <a:prstGeom prst="rect">
            <a:avLst/>
          </a:prstGeom>
        </p:spPr>
      </p:pic>
      <p:sp>
        <p:nvSpPr>
          <p:cNvPr id="8" name="tb_Faculty"/>
          <p:cNvSpPr txBox="1">
            <a:spLocks noChangeArrowheads="1"/>
          </p:cNvSpPr>
          <p:nvPr userDrawn="1"/>
        </p:nvSpPr>
        <p:spPr bwMode="auto">
          <a:xfrm>
            <a:off x="3687764" y="339725"/>
            <a:ext cx="1118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>
                <a:solidFill>
                  <a:srgbClr val="CC0000"/>
                </a:solidFill>
                <a:latin typeface="Georgia" pitchFamily="18" charset="0"/>
              </a:rPr>
              <a:t>faculteit ruimtelijke</a:t>
            </a:r>
          </a:p>
          <a:p>
            <a:pPr>
              <a:defRPr/>
            </a:pPr>
            <a:r>
              <a:rPr lang="nl-NL" sz="1000">
                <a:solidFill>
                  <a:srgbClr val="CC0000"/>
                </a:solidFill>
                <a:latin typeface="Georgia" pitchFamily="18" charset="0"/>
              </a:rPr>
              <a:t>wetenschappen</a:t>
            </a:r>
          </a:p>
        </p:txBody>
      </p:sp>
      <p:sp>
        <p:nvSpPr>
          <p:cNvPr id="9" name="tb_Department"/>
          <p:cNvSpPr txBox="1">
            <a:spLocks noChangeArrowheads="1"/>
          </p:cNvSpPr>
          <p:nvPr userDrawn="1"/>
        </p:nvSpPr>
        <p:spPr bwMode="auto">
          <a:xfrm>
            <a:off x="5811838" y="341313"/>
            <a:ext cx="24003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>
                <a:solidFill>
                  <a:srgbClr val="CC0000"/>
                </a:solidFill>
                <a:latin typeface="Georgia" pitchFamily="18" charset="0"/>
              </a:rPr>
              <a:t>culturele en economische geografie</a:t>
            </a:r>
          </a:p>
        </p:txBody>
      </p:sp>
      <p:sp>
        <p:nvSpPr>
          <p:cNvPr id="14" name="tbDate"/>
          <p:cNvSpPr txBox="1">
            <a:spLocks noChangeArrowheads="1"/>
          </p:cNvSpPr>
          <p:nvPr userDrawn="1"/>
        </p:nvSpPr>
        <p:spPr bwMode="auto">
          <a:xfrm>
            <a:off x="9838267" y="1079501"/>
            <a:ext cx="7620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nl-NL" sz="900">
                <a:solidFill>
                  <a:srgbClr val="FFFFFF"/>
                </a:solidFill>
                <a:latin typeface="Verdana" pitchFamily="34" charset="0"/>
              </a:rPr>
              <a:t>10-10-2019</a:t>
            </a:r>
            <a:endParaRPr lang="nl-NL" sz="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487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dekplaat"/>
          <p:cNvSpPr/>
          <p:nvPr userDrawn="1"/>
        </p:nvSpPr>
        <p:spPr>
          <a:xfrm>
            <a:off x="0" y="0"/>
            <a:ext cx="12192000" cy="101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b_Break"/>
          <p:cNvSpPr>
            <a:spLocks noGrp="1" noChangeArrowheads="1"/>
          </p:cNvSpPr>
          <p:nvPr>
            <p:ph type="ctrTitle"/>
          </p:nvPr>
        </p:nvSpPr>
        <p:spPr bwMode="auto">
          <a:xfrm>
            <a:off x="-1" y="1278000"/>
            <a:ext cx="12192000" cy="2476500"/>
          </a:xfrm>
          <a:prstGeom prst="rect">
            <a:avLst/>
          </a:prstGeom>
          <a:solidFill>
            <a:srgbClr val="505050"/>
          </a:solidFill>
          <a:ln w="0" cmpd="sng"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2091" tIns="216000" rIns="267843" bIns="45717" anchor="t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11" name="shape_Transparantie"/>
          <p:cNvSpPr>
            <a:spLocks noChangeArrowheads="1"/>
          </p:cNvSpPr>
          <p:nvPr userDrawn="1"/>
        </p:nvSpPr>
        <p:spPr bwMode="auto">
          <a:xfrm>
            <a:off x="0" y="0"/>
            <a:ext cx="12700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/>
          </a:p>
        </p:txBody>
      </p:sp>
      <p:sp>
        <p:nvSpPr>
          <p:cNvPr id="12" name="shape_TransFollower"/>
          <p:cNvSpPr>
            <a:spLocks noChangeArrowheads="1"/>
          </p:cNvSpPr>
          <p:nvPr userDrawn="1"/>
        </p:nvSpPr>
        <p:spPr bwMode="auto">
          <a:xfrm>
            <a:off x="0" y="0"/>
            <a:ext cx="127000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/>
          </a:p>
        </p:txBody>
      </p:sp>
      <p:pic>
        <p:nvPicPr>
          <p:cNvPr id="8" name="LogoSlash_01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4"/>
            <a:ext cx="41402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Slash_02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92113"/>
            <a:ext cx="416560" cy="4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ndertitel"/>
          <p:cNvSpPr>
            <a:spLocks noGrp="1" noChangeArrowheads="1"/>
          </p:cNvSpPr>
          <p:nvPr>
            <p:ph type="subTitle" idx="1"/>
          </p:nvPr>
        </p:nvSpPr>
        <p:spPr>
          <a:xfrm>
            <a:off x="1" y="4035425"/>
            <a:ext cx="12187767" cy="1905000"/>
          </a:xfrm>
        </p:spPr>
        <p:txBody>
          <a:bodyPr rIns="267843"/>
          <a:lstStyle>
            <a:lvl1pPr marL="0" indent="0">
              <a:buFont typeface="Verdana" pitchFamily="34" charset="0"/>
              <a:buNone/>
              <a:defRPr sz="1900"/>
            </a:lvl1pPr>
          </a:lstStyle>
          <a:p>
            <a:pPr lvl="0"/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subtitle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sp>
        <p:nvSpPr>
          <p:cNvPr id="14" name="RodeBalk"/>
          <p:cNvSpPr>
            <a:spLocks noChangeArrowheads="1"/>
          </p:cNvSpPr>
          <p:nvPr userDrawn="1"/>
        </p:nvSpPr>
        <p:spPr bwMode="auto">
          <a:xfrm>
            <a:off x="-1" y="1017588"/>
            <a:ext cx="12192000" cy="266700"/>
          </a:xfrm>
          <a:prstGeom prst="rect">
            <a:avLst/>
          </a:prstGeom>
          <a:solidFill>
            <a:srgbClr val="CC0000"/>
          </a:solidFill>
          <a:ln w="0" cmpd="sng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pic>
        <p:nvPicPr>
          <p:cNvPr id="19" name="RUGlogoTo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816808" cy="660400"/>
          </a:xfrm>
          <a:prstGeom prst="rect">
            <a:avLst/>
          </a:prstGeom>
        </p:spPr>
      </p:pic>
      <p:sp>
        <p:nvSpPr>
          <p:cNvPr id="6" name="tb_Faculty"/>
          <p:cNvSpPr txBox="1">
            <a:spLocks noChangeArrowheads="1"/>
          </p:cNvSpPr>
          <p:nvPr userDrawn="1"/>
        </p:nvSpPr>
        <p:spPr bwMode="auto">
          <a:xfrm>
            <a:off x="3687764" y="338138"/>
            <a:ext cx="1118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>
                <a:solidFill>
                  <a:srgbClr val="CC0000"/>
                </a:solidFill>
                <a:latin typeface="Georgia" pitchFamily="18" charset="0"/>
              </a:rPr>
              <a:t>faculteit ruimtelijke</a:t>
            </a:r>
          </a:p>
          <a:p>
            <a:pPr>
              <a:defRPr/>
            </a:pPr>
            <a:r>
              <a:rPr lang="nl-NL" sz="1000">
                <a:solidFill>
                  <a:srgbClr val="CC0000"/>
                </a:solidFill>
                <a:latin typeface="Georgia" pitchFamily="18" charset="0"/>
              </a:rPr>
              <a:t>wetenschappen</a:t>
            </a:r>
          </a:p>
        </p:txBody>
      </p:sp>
      <p:sp>
        <p:nvSpPr>
          <p:cNvPr id="7" name="tb_Department"/>
          <p:cNvSpPr txBox="1">
            <a:spLocks noChangeAspect="1" noChangeArrowheads="1"/>
          </p:cNvSpPr>
          <p:nvPr userDrawn="1"/>
        </p:nvSpPr>
        <p:spPr bwMode="auto">
          <a:xfrm>
            <a:off x="5811838" y="341314"/>
            <a:ext cx="24003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>
                <a:solidFill>
                  <a:srgbClr val="CC0000"/>
                </a:solidFill>
                <a:latin typeface="Georgia" pitchFamily="18" charset="0"/>
              </a:rPr>
              <a:t>economische geografie</a:t>
            </a:r>
          </a:p>
          <a:p>
            <a:pPr>
              <a:defRPr/>
            </a:pPr>
            <a:r>
              <a:rPr lang="nl-NL" sz="1000">
                <a:solidFill>
                  <a:srgbClr val="CC0000"/>
                </a:solidFill>
                <a:latin typeface="Georgia" pitchFamily="18" charset="0"/>
              </a:rPr>
              <a:t>culturele geografie</a:t>
            </a:r>
          </a:p>
        </p:txBody>
      </p:sp>
    </p:spTree>
    <p:extLst>
      <p:ext uri="{BB962C8B-B14F-4D97-AF65-F5344CB8AC3E}">
        <p14:creationId xmlns:p14="http://schemas.microsoft.com/office/powerpoint/2010/main" val="4644300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1282700"/>
            <a:ext cx="12187767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kstvak"/>
          <p:cNvSpPr>
            <a:spLocks noGrp="1"/>
          </p:cNvSpPr>
          <p:nvPr>
            <p:ph idx="1"/>
          </p:nvPr>
        </p:nvSpPr>
        <p:spPr>
          <a:xfrm>
            <a:off x="1" y="2154078"/>
            <a:ext cx="12187767" cy="4449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1502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etitel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Boventitel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427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1282700"/>
            <a:ext cx="12187767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kstlinks"/>
          <p:cNvSpPr>
            <a:spLocks noGrp="1"/>
          </p:cNvSpPr>
          <p:nvPr>
            <p:ph sz="half" idx="1"/>
          </p:nvPr>
        </p:nvSpPr>
        <p:spPr>
          <a:xfrm>
            <a:off x="1" y="2230438"/>
            <a:ext cx="5992284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kstrechts"/>
          <p:cNvSpPr>
            <a:spLocks noGrp="1"/>
          </p:cNvSpPr>
          <p:nvPr>
            <p:ph sz="half" idx="2"/>
          </p:nvPr>
        </p:nvSpPr>
        <p:spPr>
          <a:xfrm>
            <a:off x="6195484" y="2230438"/>
            <a:ext cx="599228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8952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1282700"/>
            <a:ext cx="12187767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kstlinks"/>
          <p:cNvSpPr>
            <a:spLocks noGrp="1"/>
          </p:cNvSpPr>
          <p:nvPr>
            <p:ph sz="half" idx="1"/>
          </p:nvPr>
        </p:nvSpPr>
        <p:spPr>
          <a:xfrm>
            <a:off x="1" y="2230438"/>
            <a:ext cx="5992284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kstrechts"/>
          <p:cNvSpPr>
            <a:spLocks noGrp="1"/>
          </p:cNvSpPr>
          <p:nvPr>
            <p:ph sz="half" idx="2"/>
          </p:nvPr>
        </p:nvSpPr>
        <p:spPr>
          <a:xfrm>
            <a:off x="6195484" y="2230438"/>
            <a:ext cx="599228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61814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vak"/>
          <p:cNvSpPr>
            <a:spLocks noGrp="1"/>
          </p:cNvSpPr>
          <p:nvPr>
            <p:ph type="title"/>
          </p:nvPr>
        </p:nvSpPr>
        <p:spPr>
          <a:xfrm>
            <a:off x="0" y="1282700"/>
            <a:ext cx="12192000" cy="6389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Koplinks"/>
          <p:cNvSpPr>
            <a:spLocks noGrp="1"/>
          </p:cNvSpPr>
          <p:nvPr>
            <p:ph type="body" idx="1"/>
          </p:nvPr>
        </p:nvSpPr>
        <p:spPr>
          <a:xfrm>
            <a:off x="623392" y="213285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Kleinlinks"/>
          <p:cNvSpPr>
            <a:spLocks noGrp="1"/>
          </p:cNvSpPr>
          <p:nvPr>
            <p:ph sz="half" idx="2"/>
          </p:nvPr>
        </p:nvSpPr>
        <p:spPr>
          <a:xfrm>
            <a:off x="609600" y="2780929"/>
            <a:ext cx="5386917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Koprechts"/>
          <p:cNvSpPr>
            <a:spLocks noGrp="1"/>
          </p:cNvSpPr>
          <p:nvPr>
            <p:ph type="body" sz="quarter" idx="3"/>
          </p:nvPr>
        </p:nvSpPr>
        <p:spPr>
          <a:xfrm>
            <a:off x="6193368" y="2132857"/>
            <a:ext cx="5389033" cy="648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Kleinrechts"/>
          <p:cNvSpPr>
            <a:spLocks noGrp="1"/>
          </p:cNvSpPr>
          <p:nvPr>
            <p:ph sz="quarter" idx="4"/>
          </p:nvPr>
        </p:nvSpPr>
        <p:spPr>
          <a:xfrm>
            <a:off x="6193368" y="2780929"/>
            <a:ext cx="5389033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38396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1282700"/>
            <a:ext cx="12187767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69616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881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links"/>
          <p:cNvSpPr>
            <a:spLocks noGrp="1"/>
          </p:cNvSpPr>
          <p:nvPr>
            <p:ph type="title"/>
          </p:nvPr>
        </p:nvSpPr>
        <p:spPr>
          <a:xfrm>
            <a:off x="335361" y="1340768"/>
            <a:ext cx="4285324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7" name="Rechtsgroot"/>
          <p:cNvSpPr>
            <a:spLocks noGrp="1"/>
          </p:cNvSpPr>
          <p:nvPr>
            <p:ph idx="1"/>
          </p:nvPr>
        </p:nvSpPr>
        <p:spPr>
          <a:xfrm>
            <a:off x="4766733" y="1340768"/>
            <a:ext cx="6815667" cy="51845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ekstlinks"/>
          <p:cNvSpPr>
            <a:spLocks noGrp="1"/>
          </p:cNvSpPr>
          <p:nvPr>
            <p:ph type="body" sz="half" idx="2"/>
          </p:nvPr>
        </p:nvSpPr>
        <p:spPr>
          <a:xfrm>
            <a:off x="335361" y="2204864"/>
            <a:ext cx="4285324" cy="43204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7744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schriftkop"/>
          <p:cNvSpPr>
            <a:spLocks noGrp="1"/>
          </p:cNvSpPr>
          <p:nvPr>
            <p:ph type="title"/>
          </p:nvPr>
        </p:nvSpPr>
        <p:spPr>
          <a:xfrm>
            <a:off x="2389717" y="5085184"/>
            <a:ext cx="7315200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7" name="Figuur"/>
          <p:cNvSpPr>
            <a:spLocks noGrp="1" noChangeAspect="1"/>
          </p:cNvSpPr>
          <p:nvPr>
            <p:ph type="pic" idx="1"/>
          </p:nvPr>
        </p:nvSpPr>
        <p:spPr>
          <a:xfrm>
            <a:off x="2389717" y="1484783"/>
            <a:ext cx="7315200" cy="731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8" name="Onderschrift"/>
          <p:cNvSpPr>
            <a:spLocks noGrp="1"/>
          </p:cNvSpPr>
          <p:nvPr>
            <p:ph type="body" sz="half" idx="2"/>
          </p:nvPr>
        </p:nvSpPr>
        <p:spPr>
          <a:xfrm>
            <a:off x="2389717" y="5733256"/>
            <a:ext cx="7315200" cy="792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13649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vak"/>
          <p:cNvSpPr>
            <a:spLocks noGrp="1"/>
          </p:cNvSpPr>
          <p:nvPr>
            <p:ph type="title"/>
          </p:nvPr>
        </p:nvSpPr>
        <p:spPr>
          <a:xfrm>
            <a:off x="1" y="1282700"/>
            <a:ext cx="12187767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Vertikaal"/>
          <p:cNvSpPr>
            <a:spLocks noGrp="1"/>
          </p:cNvSpPr>
          <p:nvPr>
            <p:ph type="body" orient="vert" idx="1"/>
          </p:nvPr>
        </p:nvSpPr>
        <p:spPr>
          <a:xfrm>
            <a:off x="1" y="2230438"/>
            <a:ext cx="12187767" cy="431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40066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kaalkop"/>
          <p:cNvSpPr>
            <a:spLocks noGrp="1"/>
          </p:cNvSpPr>
          <p:nvPr>
            <p:ph type="title" orient="vert"/>
          </p:nvPr>
        </p:nvSpPr>
        <p:spPr>
          <a:xfrm>
            <a:off x="9141884" y="1341438"/>
            <a:ext cx="3045883" cy="520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Vertikaalklein"/>
          <p:cNvSpPr>
            <a:spLocks noGrp="1"/>
          </p:cNvSpPr>
          <p:nvPr>
            <p:ph type="body" orient="vert" idx="1"/>
          </p:nvPr>
        </p:nvSpPr>
        <p:spPr>
          <a:xfrm>
            <a:off x="1" y="1341438"/>
            <a:ext cx="8938684" cy="520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72654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dekplaat"/>
          <p:cNvSpPr/>
          <p:nvPr userDrawn="1"/>
        </p:nvSpPr>
        <p:spPr>
          <a:xfrm>
            <a:off x="0" y="0"/>
            <a:ext cx="12192000" cy="101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shape_Transparantie"/>
          <p:cNvSpPr>
            <a:spLocks noChangeArrowheads="1"/>
          </p:cNvSpPr>
          <p:nvPr userDrawn="1"/>
        </p:nvSpPr>
        <p:spPr bwMode="auto">
          <a:xfrm>
            <a:off x="0" y="0"/>
            <a:ext cx="12700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12700">
            <a:noFill/>
            <a:prstDash val="solid"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/>
          </a:p>
        </p:txBody>
      </p:sp>
      <p:sp>
        <p:nvSpPr>
          <p:cNvPr id="7" name="shape_TransFollower"/>
          <p:cNvSpPr>
            <a:spLocks noChangeArrowheads="1"/>
          </p:cNvSpPr>
          <p:nvPr userDrawn="1"/>
        </p:nvSpPr>
        <p:spPr bwMode="auto">
          <a:xfrm>
            <a:off x="0" y="0"/>
            <a:ext cx="127000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/>
          </a:p>
        </p:txBody>
      </p:sp>
      <p:sp>
        <p:nvSpPr>
          <p:cNvPr id="4" name="ZwarteBalk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274400"/>
            <a:ext cx="12192000" cy="1080000"/>
          </a:xfrm>
          <a:prstGeom prst="rect">
            <a:avLst/>
          </a:prstGeom>
          <a:solidFill>
            <a:srgbClr val="505050"/>
          </a:solidFill>
          <a:ln w="0" cmpd="sng"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1950" tIns="216000" rIns="268265" bIns="216000" anchor="t">
            <a:spAutoFit/>
          </a:bodyPr>
          <a:lstStyle>
            <a:lvl1pPr>
              <a:defRPr sz="420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nl-NL" noProof="0" dirty="0"/>
          </a:p>
        </p:txBody>
      </p:sp>
      <p:sp>
        <p:nvSpPr>
          <p:cNvPr id="5" name="Ondertitel"/>
          <p:cNvSpPr>
            <a:spLocks noGrp="1" noChangeArrowheads="1"/>
          </p:cNvSpPr>
          <p:nvPr>
            <p:ph type="subTitle" idx="1"/>
          </p:nvPr>
        </p:nvSpPr>
        <p:spPr>
          <a:xfrm>
            <a:off x="1" y="4032000"/>
            <a:ext cx="12187767" cy="1908000"/>
          </a:xfrm>
        </p:spPr>
        <p:txBody>
          <a:bodyPr rIns="267843"/>
          <a:lstStyle>
            <a:lvl1pPr marL="0" indent="0">
              <a:buFont typeface="Verdana" pitchFamily="34" charset="0"/>
              <a:buNone/>
              <a:defRPr sz="1902"/>
            </a:lvl1pPr>
          </a:lstStyle>
          <a:p>
            <a:pPr lvl="0"/>
            <a:r>
              <a:rPr lang="en-US" noProof="0"/>
              <a:t>Click to edit Master subtitle style</a:t>
            </a:r>
            <a:endParaRPr lang="nl-NL" noProof="0"/>
          </a:p>
        </p:txBody>
      </p:sp>
      <p:pic>
        <p:nvPicPr>
          <p:cNvPr id="10" name="LogoSlash_01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4"/>
            <a:ext cx="41402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LogoSlash_02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92113"/>
            <a:ext cx="416560" cy="4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deBalk"/>
          <p:cNvSpPr>
            <a:spLocks noChangeArrowheads="1"/>
          </p:cNvSpPr>
          <p:nvPr userDrawn="1"/>
        </p:nvSpPr>
        <p:spPr bwMode="auto">
          <a:xfrm>
            <a:off x="-1" y="1016000"/>
            <a:ext cx="12192000" cy="266700"/>
          </a:xfrm>
          <a:prstGeom prst="rect">
            <a:avLst/>
          </a:prstGeom>
          <a:solidFill>
            <a:srgbClr val="CC0000"/>
          </a:solidFill>
          <a:ln w="0" cmpd="sng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16" name="Paginanummer"/>
          <p:cNvSpPr/>
          <p:nvPr userDrawn="1"/>
        </p:nvSpPr>
        <p:spPr>
          <a:xfrm>
            <a:off x="10714567" y="1069340"/>
            <a:ext cx="254000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r"/>
            <a:fld id="{825C7DD7-04B3-467D-9524-52591AE6A38C}" type="slidenum">
              <a:rPr lang="nl-NL" sz="900" smtClean="0">
                <a:solidFill>
                  <a:srgbClr val="FFFFFF"/>
                </a:solidFill>
              </a:rPr>
              <a:pPr algn="r"/>
              <a:t>‹nr.›</a:t>
            </a:fld>
            <a:endParaRPr lang="nl-NL" sz="900" dirty="0">
              <a:solidFill>
                <a:srgbClr val="FFFFFF"/>
              </a:solidFill>
            </a:endParaRPr>
          </a:p>
        </p:txBody>
      </p:sp>
      <p:sp>
        <p:nvSpPr>
          <p:cNvPr id="15" name="Scheiding"/>
          <p:cNvSpPr txBox="1">
            <a:spLocks noChangeArrowheads="1"/>
          </p:cNvSpPr>
          <p:nvPr userDrawn="1"/>
        </p:nvSpPr>
        <p:spPr bwMode="auto">
          <a:xfrm>
            <a:off x="10663767" y="1069340"/>
            <a:ext cx="52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900" dirty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sp>
        <p:nvSpPr>
          <p:cNvPr id="8" name="tb_Faculty"/>
          <p:cNvSpPr txBox="1">
            <a:spLocks noChangeArrowheads="1"/>
          </p:cNvSpPr>
          <p:nvPr userDrawn="1"/>
        </p:nvSpPr>
        <p:spPr bwMode="auto">
          <a:xfrm>
            <a:off x="3687764" y="339725"/>
            <a:ext cx="1118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>
                <a:solidFill>
                  <a:srgbClr val="CC0000"/>
                </a:solidFill>
                <a:latin typeface="Georgia" pitchFamily="18" charset="0"/>
              </a:rPr>
              <a:t>faculteit ruimtelijke</a:t>
            </a:r>
          </a:p>
          <a:p>
            <a:pPr>
              <a:defRPr/>
            </a:pPr>
            <a:r>
              <a:rPr lang="nl-NL" sz="1000">
                <a:solidFill>
                  <a:srgbClr val="CC0000"/>
                </a:solidFill>
                <a:latin typeface="Georgia" pitchFamily="18" charset="0"/>
              </a:rPr>
              <a:t>wetenschappen</a:t>
            </a:r>
          </a:p>
        </p:txBody>
      </p:sp>
      <p:sp>
        <p:nvSpPr>
          <p:cNvPr id="9" name="tb_Department"/>
          <p:cNvSpPr txBox="1">
            <a:spLocks noChangeArrowheads="1"/>
          </p:cNvSpPr>
          <p:nvPr userDrawn="1"/>
        </p:nvSpPr>
        <p:spPr bwMode="auto">
          <a:xfrm>
            <a:off x="5811838" y="341313"/>
            <a:ext cx="24003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>
                <a:solidFill>
                  <a:srgbClr val="CC0000"/>
                </a:solidFill>
                <a:latin typeface="Georgia" pitchFamily="18" charset="0"/>
              </a:rPr>
              <a:t>economische geografie</a:t>
            </a:r>
          </a:p>
          <a:p>
            <a:pPr>
              <a:defRPr/>
            </a:pPr>
            <a:r>
              <a:rPr lang="nl-NL" sz="1000">
                <a:solidFill>
                  <a:srgbClr val="CC0000"/>
                </a:solidFill>
                <a:latin typeface="Georgia" pitchFamily="18" charset="0"/>
              </a:rPr>
              <a:t>culturele geografie</a:t>
            </a:r>
          </a:p>
        </p:txBody>
      </p:sp>
      <p:sp>
        <p:nvSpPr>
          <p:cNvPr id="14" name="tbDate"/>
          <p:cNvSpPr txBox="1">
            <a:spLocks noChangeArrowheads="1"/>
          </p:cNvSpPr>
          <p:nvPr userDrawn="1"/>
        </p:nvSpPr>
        <p:spPr bwMode="auto">
          <a:xfrm>
            <a:off x="9838267" y="1069340"/>
            <a:ext cx="7620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nl-NL" sz="900">
                <a:solidFill>
                  <a:srgbClr val="FFFFFF"/>
                </a:solidFill>
                <a:latin typeface="Verdana" pitchFamily="34" charset="0"/>
              </a:rPr>
              <a:t>10-10-2019</a:t>
            </a:r>
            <a:endParaRPr lang="nl-NL" sz="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48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vak"/>
          <p:cNvSpPr>
            <a:spLocks noGrp="1"/>
          </p:cNvSpPr>
          <p:nvPr>
            <p:ph type="title"/>
          </p:nvPr>
        </p:nvSpPr>
        <p:spPr>
          <a:xfrm>
            <a:off x="0" y="1282700"/>
            <a:ext cx="12192000" cy="6389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Koplinks"/>
          <p:cNvSpPr>
            <a:spLocks noGrp="1"/>
          </p:cNvSpPr>
          <p:nvPr>
            <p:ph type="body" idx="1"/>
          </p:nvPr>
        </p:nvSpPr>
        <p:spPr>
          <a:xfrm>
            <a:off x="623392" y="213285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Kleinlinks"/>
          <p:cNvSpPr>
            <a:spLocks noGrp="1"/>
          </p:cNvSpPr>
          <p:nvPr>
            <p:ph sz="half" idx="2"/>
          </p:nvPr>
        </p:nvSpPr>
        <p:spPr>
          <a:xfrm>
            <a:off x="609600" y="2780929"/>
            <a:ext cx="5386917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Koprechts"/>
          <p:cNvSpPr>
            <a:spLocks noGrp="1"/>
          </p:cNvSpPr>
          <p:nvPr>
            <p:ph type="body" sz="quarter" idx="3"/>
          </p:nvPr>
        </p:nvSpPr>
        <p:spPr>
          <a:xfrm>
            <a:off x="6193368" y="2132857"/>
            <a:ext cx="5389033" cy="648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Kleinrechts"/>
          <p:cNvSpPr>
            <a:spLocks noGrp="1"/>
          </p:cNvSpPr>
          <p:nvPr>
            <p:ph sz="quarter" idx="4"/>
          </p:nvPr>
        </p:nvSpPr>
        <p:spPr>
          <a:xfrm>
            <a:off x="6193368" y="2780929"/>
            <a:ext cx="5389033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60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1282700"/>
            <a:ext cx="12187767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283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56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links"/>
          <p:cNvSpPr>
            <a:spLocks noGrp="1"/>
          </p:cNvSpPr>
          <p:nvPr>
            <p:ph type="title"/>
          </p:nvPr>
        </p:nvSpPr>
        <p:spPr>
          <a:xfrm>
            <a:off x="335361" y="1340768"/>
            <a:ext cx="4285324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7" name="Rechtsgroot"/>
          <p:cNvSpPr>
            <a:spLocks noGrp="1"/>
          </p:cNvSpPr>
          <p:nvPr>
            <p:ph idx="1"/>
          </p:nvPr>
        </p:nvSpPr>
        <p:spPr>
          <a:xfrm>
            <a:off x="4766733" y="1340768"/>
            <a:ext cx="6815667" cy="51845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ekstlinks"/>
          <p:cNvSpPr>
            <a:spLocks noGrp="1"/>
          </p:cNvSpPr>
          <p:nvPr>
            <p:ph type="body" sz="half" idx="2"/>
          </p:nvPr>
        </p:nvSpPr>
        <p:spPr>
          <a:xfrm>
            <a:off x="335361" y="2204864"/>
            <a:ext cx="4285324" cy="43204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614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schriftkop"/>
          <p:cNvSpPr>
            <a:spLocks noGrp="1"/>
          </p:cNvSpPr>
          <p:nvPr>
            <p:ph type="title"/>
          </p:nvPr>
        </p:nvSpPr>
        <p:spPr>
          <a:xfrm>
            <a:off x="2389717" y="5085184"/>
            <a:ext cx="7315200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7" name="Figuur"/>
          <p:cNvSpPr>
            <a:spLocks noGrp="1" noChangeAspect="1"/>
          </p:cNvSpPr>
          <p:nvPr>
            <p:ph type="pic" idx="1"/>
          </p:nvPr>
        </p:nvSpPr>
        <p:spPr>
          <a:xfrm>
            <a:off x="2389717" y="148478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8" name="Onderschrift"/>
          <p:cNvSpPr>
            <a:spLocks noGrp="1"/>
          </p:cNvSpPr>
          <p:nvPr>
            <p:ph type="body" sz="half" idx="2"/>
          </p:nvPr>
        </p:nvSpPr>
        <p:spPr>
          <a:xfrm>
            <a:off x="2389717" y="5733256"/>
            <a:ext cx="7315200" cy="792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79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hape_Transparantie"/>
          <p:cNvSpPr>
            <a:spLocks noChangeArrowheads="1"/>
          </p:cNvSpPr>
          <p:nvPr/>
        </p:nvSpPr>
        <p:spPr bwMode="auto">
          <a:xfrm>
            <a:off x="0" y="0"/>
            <a:ext cx="16933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/>
          </a:p>
        </p:txBody>
      </p:sp>
      <p:sp>
        <p:nvSpPr>
          <p:cNvPr id="2054" name="shape_TransFollower"/>
          <p:cNvSpPr>
            <a:spLocks noChangeArrowheads="1"/>
          </p:cNvSpPr>
          <p:nvPr/>
        </p:nvSpPr>
        <p:spPr bwMode="auto">
          <a:xfrm>
            <a:off x="0" y="0"/>
            <a:ext cx="169333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/>
          </a:p>
        </p:txBody>
      </p:sp>
      <p:sp>
        <p:nvSpPr>
          <p:cNvPr id="2050" name="Tekstvak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2154078"/>
            <a:ext cx="12187767" cy="444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45717" rIns="26784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Click </a:t>
            </a:r>
            <a:r>
              <a:rPr lang="nl-NL" altLang="nl-NL" dirty="0" err="1"/>
              <a:t>to</a:t>
            </a:r>
            <a:r>
              <a:rPr lang="nl-NL" altLang="nl-NL" dirty="0"/>
              <a:t> </a:t>
            </a:r>
            <a:r>
              <a:rPr lang="nl-NL" altLang="nl-NL" dirty="0" err="1"/>
              <a:t>edit</a:t>
            </a:r>
            <a:r>
              <a:rPr lang="nl-NL" altLang="nl-NL" dirty="0"/>
              <a:t> Master </a:t>
            </a:r>
            <a:r>
              <a:rPr lang="nl-NL" altLang="nl-NL" dirty="0" err="1"/>
              <a:t>text</a:t>
            </a:r>
            <a:r>
              <a:rPr lang="nl-NL" altLang="nl-NL" dirty="0"/>
              <a:t> </a:t>
            </a:r>
            <a:r>
              <a:rPr lang="nl-NL" altLang="nl-NL" dirty="0" err="1"/>
              <a:t>styles</a:t>
            </a:r>
            <a:endParaRPr lang="nl-NL" altLang="nl-NL" dirty="0"/>
          </a:p>
          <a:p>
            <a:pPr lvl="1"/>
            <a:r>
              <a:rPr lang="nl-NL" altLang="nl-NL" dirty="0"/>
              <a:t>Second level</a:t>
            </a:r>
          </a:p>
          <a:p>
            <a:pPr lvl="0"/>
            <a:r>
              <a:rPr lang="nl-NL" altLang="nl-NL" dirty="0" err="1"/>
              <a:t>Third</a:t>
            </a:r>
            <a:r>
              <a:rPr lang="nl-NL" altLang="nl-NL" dirty="0"/>
              <a:t> level</a:t>
            </a:r>
          </a:p>
          <a:p>
            <a:pPr lvl="1"/>
            <a:r>
              <a:rPr lang="nl-NL" altLang="nl-NL" dirty="0" err="1"/>
              <a:t>Fourth</a:t>
            </a:r>
            <a:r>
              <a:rPr lang="nl-NL" altLang="nl-NL" dirty="0"/>
              <a:t> level</a:t>
            </a:r>
          </a:p>
          <a:p>
            <a:pPr lvl="2"/>
            <a:r>
              <a:rPr lang="nl-NL" altLang="nl-NL" dirty="0" err="1"/>
              <a:t>Fifth</a:t>
            </a:r>
            <a:r>
              <a:rPr lang="nl-NL" altLang="nl-NL" dirty="0"/>
              <a:t> level</a:t>
            </a:r>
          </a:p>
        </p:txBody>
      </p:sp>
      <p:sp>
        <p:nvSpPr>
          <p:cNvPr id="2059" name="Titelvak"/>
          <p:cNvSpPr>
            <a:spLocks noGrp="1" noChangeArrowheads="1"/>
          </p:cNvSpPr>
          <p:nvPr>
            <p:ph type="title"/>
          </p:nvPr>
        </p:nvSpPr>
        <p:spPr bwMode="auto">
          <a:xfrm>
            <a:off x="1" y="1282700"/>
            <a:ext cx="1218776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800" tIns="45720" rIns="27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Click </a:t>
            </a:r>
            <a:r>
              <a:rPr lang="nl-NL" altLang="nl-NL" dirty="0" err="1"/>
              <a:t>to</a:t>
            </a:r>
            <a:r>
              <a:rPr lang="nl-NL" altLang="nl-NL" dirty="0"/>
              <a:t> </a:t>
            </a:r>
            <a:r>
              <a:rPr lang="nl-NL" altLang="nl-NL" dirty="0" err="1"/>
              <a:t>edit</a:t>
            </a:r>
            <a:r>
              <a:rPr lang="nl-NL" altLang="nl-NL" dirty="0"/>
              <a:t> Master </a:t>
            </a:r>
            <a:r>
              <a:rPr lang="nl-NL" altLang="nl-NL" dirty="0" err="1"/>
              <a:t>title</a:t>
            </a:r>
            <a:r>
              <a:rPr lang="nl-NL" altLang="nl-NL" dirty="0"/>
              <a:t> </a:t>
            </a:r>
            <a:r>
              <a:rPr lang="nl-NL" altLang="nl-NL" dirty="0" err="1"/>
              <a:t>style</a:t>
            </a:r>
            <a:endParaRPr lang="nl-NL" altLang="nl-NL" dirty="0"/>
          </a:p>
        </p:txBody>
      </p:sp>
      <p:sp>
        <p:nvSpPr>
          <p:cNvPr id="2051" name="RodeBalk"/>
          <p:cNvSpPr>
            <a:spLocks noChangeArrowheads="1"/>
          </p:cNvSpPr>
          <p:nvPr/>
        </p:nvSpPr>
        <p:spPr bwMode="auto">
          <a:xfrm>
            <a:off x="-1" y="1016000"/>
            <a:ext cx="12192000" cy="266700"/>
          </a:xfrm>
          <a:prstGeom prst="rect">
            <a:avLst/>
          </a:prstGeom>
          <a:solidFill>
            <a:srgbClr val="CC0000"/>
          </a:solidFill>
          <a:ln w="0" cmpd="sng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>
              <a:solidFill>
                <a:srgbClr val="FFFFFF"/>
              </a:solidFill>
            </a:endParaRPr>
          </a:p>
        </p:txBody>
      </p:sp>
      <p:pic>
        <p:nvPicPr>
          <p:cNvPr id="2056" name="LogoSlash_01" descr="SLASHTRAN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4"/>
            <a:ext cx="4143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LogoSlash_02" descr="SLASHTRAN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6" y="392114"/>
            <a:ext cx="416243" cy="41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chuineBalk" hidden="1"/>
          <p:cNvSpPr/>
          <p:nvPr userDrawn="1"/>
        </p:nvSpPr>
        <p:spPr>
          <a:xfrm>
            <a:off x="10632000" y="394244"/>
            <a:ext cx="1560000" cy="97028"/>
          </a:xfrm>
          <a:custGeom>
            <a:avLst/>
            <a:gdLst>
              <a:gd name="connsiteX0" fmla="*/ 0 w 1170000"/>
              <a:gd name="connsiteY0" fmla="*/ 0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0 w 1170000"/>
              <a:gd name="connsiteY4" fmla="*/ 0 h 96197"/>
              <a:gd name="connsiteX0" fmla="*/ 76200 w 1170000"/>
              <a:gd name="connsiteY0" fmla="*/ 2382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76200 w 1170000"/>
              <a:gd name="connsiteY4" fmla="*/ 2382 h 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000" h="96197">
                <a:moveTo>
                  <a:pt x="76200" y="2382"/>
                </a:moveTo>
                <a:lnTo>
                  <a:pt x="1170000" y="0"/>
                </a:lnTo>
                <a:lnTo>
                  <a:pt x="1170000" y="96197"/>
                </a:lnTo>
                <a:lnTo>
                  <a:pt x="0" y="96197"/>
                </a:lnTo>
                <a:lnTo>
                  <a:pt x="76200" y="2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Paginanummer"/>
          <p:cNvSpPr/>
          <p:nvPr userDrawn="1"/>
        </p:nvSpPr>
        <p:spPr>
          <a:xfrm>
            <a:off x="10714567" y="1069340"/>
            <a:ext cx="254000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r"/>
            <a:fld id="{825C7DD7-04B3-467D-9524-52591AE6A38C}" type="slidenum">
              <a:rPr lang="nl-NL" sz="900" smtClean="0">
                <a:solidFill>
                  <a:srgbClr val="FFFFFF"/>
                </a:solidFill>
              </a:rPr>
              <a:pPr algn="r"/>
              <a:t>‹nr.›</a:t>
            </a:fld>
            <a:endParaRPr lang="nl-NL" sz="900" dirty="0">
              <a:solidFill>
                <a:srgbClr val="FFFFFF"/>
              </a:solidFill>
            </a:endParaRPr>
          </a:p>
        </p:txBody>
      </p:sp>
      <p:sp>
        <p:nvSpPr>
          <p:cNvPr id="2061" name="Scheiding"/>
          <p:cNvSpPr txBox="1">
            <a:spLocks noChangeArrowheads="1"/>
          </p:cNvSpPr>
          <p:nvPr/>
        </p:nvSpPr>
        <p:spPr bwMode="auto">
          <a:xfrm>
            <a:off x="10663767" y="1069340"/>
            <a:ext cx="52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900" dirty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2" name="RUGlogoTop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816808" cy="660400"/>
          </a:xfrm>
          <a:prstGeom prst="rect">
            <a:avLst/>
          </a:prstGeom>
        </p:spPr>
      </p:pic>
      <p:sp>
        <p:nvSpPr>
          <p:cNvPr id="5129" name="tb_Faculty"/>
          <p:cNvSpPr txBox="1">
            <a:spLocks noChangeArrowheads="1"/>
          </p:cNvSpPr>
          <p:nvPr/>
        </p:nvSpPr>
        <p:spPr bwMode="auto">
          <a:xfrm>
            <a:off x="3687764" y="338138"/>
            <a:ext cx="1118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 dirty="0">
                <a:solidFill>
                  <a:srgbClr val="CC0000"/>
                </a:solidFill>
                <a:latin typeface="Georgia" pitchFamily="18" charset="0"/>
              </a:rPr>
              <a:t>faculteit ruimtelijke</a:t>
            </a:r>
          </a:p>
          <a:p>
            <a:pPr>
              <a:defRPr/>
            </a:pPr>
            <a:r>
              <a:rPr lang="nl-NL" sz="1000" dirty="0">
                <a:solidFill>
                  <a:srgbClr val="CC0000"/>
                </a:solidFill>
                <a:latin typeface="Georgia" pitchFamily="18" charset="0"/>
              </a:rPr>
              <a:t>wetenschappen</a:t>
            </a:r>
          </a:p>
        </p:txBody>
      </p:sp>
      <p:sp>
        <p:nvSpPr>
          <p:cNvPr id="5130" name="tb_Department"/>
          <p:cNvSpPr txBox="1">
            <a:spLocks noChangeAspect="1" noChangeArrowheads="1"/>
          </p:cNvSpPr>
          <p:nvPr/>
        </p:nvSpPr>
        <p:spPr bwMode="auto">
          <a:xfrm>
            <a:off x="5811838" y="341314"/>
            <a:ext cx="24003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 dirty="0">
                <a:solidFill>
                  <a:srgbClr val="CC0000"/>
                </a:solidFill>
                <a:latin typeface="Georgia" pitchFamily="18" charset="0"/>
              </a:rPr>
              <a:t>culturele en economische geografie</a:t>
            </a:r>
          </a:p>
        </p:txBody>
      </p:sp>
      <p:sp>
        <p:nvSpPr>
          <p:cNvPr id="5128" name="tbDate"/>
          <p:cNvSpPr txBox="1">
            <a:spLocks noChangeArrowheads="1"/>
          </p:cNvSpPr>
          <p:nvPr/>
        </p:nvSpPr>
        <p:spPr bwMode="auto">
          <a:xfrm>
            <a:off x="9838267" y="1069340"/>
            <a:ext cx="7620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nl-NL" sz="900">
                <a:solidFill>
                  <a:srgbClr val="FFFFFF"/>
                </a:solidFill>
                <a:latin typeface="Verdana" pitchFamily="34" charset="0"/>
              </a:rPr>
              <a:t>10-10-2019</a:t>
            </a:r>
            <a:endParaRPr lang="nl-NL" sz="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49238" indent="-2492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17525" indent="-2667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500">
          <a:solidFill>
            <a:schemeClr val="tx1"/>
          </a:solidFill>
          <a:latin typeface="+mn-lt"/>
          <a:cs typeface="+mn-cs"/>
        </a:defRPr>
      </a:lvl2pPr>
      <a:lvl3pPr marL="760413" indent="-2413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9650" indent="-249238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60475" indent="-249238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7176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748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320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892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hape_Transparantie"/>
          <p:cNvSpPr>
            <a:spLocks noChangeArrowheads="1"/>
          </p:cNvSpPr>
          <p:nvPr/>
        </p:nvSpPr>
        <p:spPr bwMode="auto">
          <a:xfrm>
            <a:off x="169333" y="0"/>
            <a:ext cx="338667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/>
          </a:p>
        </p:txBody>
      </p:sp>
      <p:sp>
        <p:nvSpPr>
          <p:cNvPr id="3078" name="shape_TransFollower"/>
          <p:cNvSpPr>
            <a:spLocks noChangeArrowheads="1"/>
          </p:cNvSpPr>
          <p:nvPr/>
        </p:nvSpPr>
        <p:spPr bwMode="auto">
          <a:xfrm>
            <a:off x="0" y="0"/>
            <a:ext cx="169333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/>
          </a:p>
        </p:txBody>
      </p:sp>
      <p:sp>
        <p:nvSpPr>
          <p:cNvPr id="3074" name="Tekstvak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2154078"/>
            <a:ext cx="12187767" cy="444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45717" rIns="26784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Click </a:t>
            </a:r>
            <a:r>
              <a:rPr lang="nl-NL" altLang="nl-NL" dirty="0" err="1"/>
              <a:t>to</a:t>
            </a:r>
            <a:r>
              <a:rPr lang="nl-NL" altLang="nl-NL" dirty="0"/>
              <a:t> </a:t>
            </a:r>
            <a:r>
              <a:rPr lang="nl-NL" altLang="nl-NL" dirty="0" err="1"/>
              <a:t>edit</a:t>
            </a:r>
            <a:r>
              <a:rPr lang="nl-NL" altLang="nl-NL" dirty="0"/>
              <a:t> Master </a:t>
            </a:r>
            <a:r>
              <a:rPr lang="nl-NL" altLang="nl-NL" dirty="0" err="1"/>
              <a:t>text</a:t>
            </a:r>
            <a:r>
              <a:rPr lang="nl-NL" altLang="nl-NL" dirty="0"/>
              <a:t> </a:t>
            </a:r>
            <a:r>
              <a:rPr lang="nl-NL" altLang="nl-NL" dirty="0" err="1"/>
              <a:t>styles</a:t>
            </a:r>
            <a:endParaRPr lang="nl-NL" altLang="nl-NL" dirty="0"/>
          </a:p>
          <a:p>
            <a:pPr lvl="1"/>
            <a:r>
              <a:rPr lang="nl-NL" altLang="nl-NL" dirty="0"/>
              <a:t>Second level</a:t>
            </a:r>
          </a:p>
          <a:p>
            <a:pPr lvl="2"/>
            <a:r>
              <a:rPr lang="nl-NL" altLang="nl-NL" dirty="0" err="1"/>
              <a:t>Third</a:t>
            </a:r>
            <a:r>
              <a:rPr lang="nl-NL" altLang="nl-NL" dirty="0"/>
              <a:t> level</a:t>
            </a:r>
          </a:p>
          <a:p>
            <a:pPr lvl="3"/>
            <a:r>
              <a:rPr lang="nl-NL" altLang="nl-NL" dirty="0" err="1"/>
              <a:t>Fourth</a:t>
            </a:r>
            <a:r>
              <a:rPr lang="nl-NL" altLang="nl-NL" dirty="0"/>
              <a:t> level</a:t>
            </a:r>
          </a:p>
          <a:p>
            <a:pPr lvl="4"/>
            <a:r>
              <a:rPr lang="nl-NL" altLang="nl-NL" dirty="0" err="1"/>
              <a:t>Fifth</a:t>
            </a:r>
            <a:r>
              <a:rPr lang="nl-NL" altLang="nl-NL" dirty="0"/>
              <a:t> level</a:t>
            </a:r>
          </a:p>
        </p:txBody>
      </p:sp>
      <p:sp>
        <p:nvSpPr>
          <p:cNvPr id="3083" name="Titelvak"/>
          <p:cNvSpPr>
            <a:spLocks noGrp="1" noChangeArrowheads="1"/>
          </p:cNvSpPr>
          <p:nvPr>
            <p:ph type="title"/>
          </p:nvPr>
        </p:nvSpPr>
        <p:spPr bwMode="auto">
          <a:xfrm>
            <a:off x="1" y="1282700"/>
            <a:ext cx="1218776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800" tIns="45720" rIns="27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Click </a:t>
            </a:r>
            <a:r>
              <a:rPr lang="nl-NL" altLang="nl-NL" dirty="0" err="1"/>
              <a:t>to</a:t>
            </a:r>
            <a:r>
              <a:rPr lang="nl-NL" altLang="nl-NL" dirty="0"/>
              <a:t> </a:t>
            </a:r>
            <a:r>
              <a:rPr lang="nl-NL" altLang="nl-NL" dirty="0" err="1"/>
              <a:t>edit</a:t>
            </a:r>
            <a:r>
              <a:rPr lang="nl-NL" altLang="nl-NL" dirty="0"/>
              <a:t> Master </a:t>
            </a:r>
            <a:r>
              <a:rPr lang="nl-NL" altLang="nl-NL" dirty="0" err="1"/>
              <a:t>title</a:t>
            </a:r>
            <a:r>
              <a:rPr lang="nl-NL" altLang="nl-NL" dirty="0"/>
              <a:t> </a:t>
            </a:r>
            <a:r>
              <a:rPr lang="nl-NL" altLang="nl-NL" dirty="0" err="1"/>
              <a:t>style</a:t>
            </a:r>
            <a:endParaRPr lang="nl-NL" altLang="nl-NL" dirty="0"/>
          </a:p>
        </p:txBody>
      </p:sp>
      <p:sp>
        <p:nvSpPr>
          <p:cNvPr id="3075" name="RodeBalk"/>
          <p:cNvSpPr>
            <a:spLocks noChangeArrowheads="1"/>
          </p:cNvSpPr>
          <p:nvPr/>
        </p:nvSpPr>
        <p:spPr bwMode="auto">
          <a:xfrm>
            <a:off x="-1" y="1016000"/>
            <a:ext cx="12192000" cy="266700"/>
          </a:xfrm>
          <a:prstGeom prst="rect">
            <a:avLst/>
          </a:prstGeom>
          <a:solidFill>
            <a:srgbClr val="CC0000"/>
          </a:solidFill>
          <a:ln w="0" cmpd="sng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>
              <a:solidFill>
                <a:srgbClr val="FFFFFF"/>
              </a:solidFill>
            </a:endParaRPr>
          </a:p>
        </p:txBody>
      </p:sp>
      <p:pic>
        <p:nvPicPr>
          <p:cNvPr id="3080" name="LogoSlash_01" descr="SLASHTRAN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4"/>
            <a:ext cx="4143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LogoSlash_02" descr="SLASHTRAN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6" y="392114"/>
            <a:ext cx="416243" cy="41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chuineBalk" hidden="1"/>
          <p:cNvSpPr/>
          <p:nvPr userDrawn="1"/>
        </p:nvSpPr>
        <p:spPr>
          <a:xfrm>
            <a:off x="10632000" y="394244"/>
            <a:ext cx="1560000" cy="97028"/>
          </a:xfrm>
          <a:custGeom>
            <a:avLst/>
            <a:gdLst>
              <a:gd name="connsiteX0" fmla="*/ 0 w 1170000"/>
              <a:gd name="connsiteY0" fmla="*/ 0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0 w 1170000"/>
              <a:gd name="connsiteY4" fmla="*/ 0 h 96197"/>
              <a:gd name="connsiteX0" fmla="*/ 76200 w 1170000"/>
              <a:gd name="connsiteY0" fmla="*/ 2382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76200 w 1170000"/>
              <a:gd name="connsiteY4" fmla="*/ 2382 h 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000" h="96197">
                <a:moveTo>
                  <a:pt x="76200" y="2382"/>
                </a:moveTo>
                <a:lnTo>
                  <a:pt x="1170000" y="0"/>
                </a:lnTo>
                <a:lnTo>
                  <a:pt x="1170000" y="96197"/>
                </a:lnTo>
                <a:lnTo>
                  <a:pt x="0" y="96197"/>
                </a:lnTo>
                <a:lnTo>
                  <a:pt x="76200" y="2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Paginanummer"/>
          <p:cNvSpPr/>
          <p:nvPr userDrawn="1"/>
        </p:nvSpPr>
        <p:spPr>
          <a:xfrm>
            <a:off x="10714567" y="1069340"/>
            <a:ext cx="254000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r"/>
            <a:fld id="{825C7DD7-04B3-467D-9524-52591AE6A38C}" type="slidenum">
              <a:rPr lang="nl-NL" sz="900" smtClean="0">
                <a:solidFill>
                  <a:srgbClr val="FFFFFF"/>
                </a:solidFill>
              </a:rPr>
              <a:pPr algn="r"/>
              <a:t>‹nr.›</a:t>
            </a:fld>
            <a:endParaRPr lang="nl-NL" sz="900" dirty="0">
              <a:solidFill>
                <a:srgbClr val="FFFFFF"/>
              </a:solidFill>
            </a:endParaRPr>
          </a:p>
        </p:txBody>
      </p:sp>
      <p:sp>
        <p:nvSpPr>
          <p:cNvPr id="3085" name="Scheiding"/>
          <p:cNvSpPr txBox="1">
            <a:spLocks noChangeArrowheads="1"/>
          </p:cNvSpPr>
          <p:nvPr/>
        </p:nvSpPr>
        <p:spPr bwMode="auto">
          <a:xfrm>
            <a:off x="10663767" y="1069340"/>
            <a:ext cx="52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900" dirty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2" name="RUGlogoTop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816808" cy="660400"/>
          </a:xfrm>
          <a:prstGeom prst="rect">
            <a:avLst/>
          </a:prstGeom>
        </p:spPr>
      </p:pic>
      <p:sp>
        <p:nvSpPr>
          <p:cNvPr id="7177" name="tb_Faculty"/>
          <p:cNvSpPr txBox="1">
            <a:spLocks noChangeArrowheads="1"/>
          </p:cNvSpPr>
          <p:nvPr/>
        </p:nvSpPr>
        <p:spPr bwMode="auto">
          <a:xfrm>
            <a:off x="3687764" y="338138"/>
            <a:ext cx="1118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 dirty="0">
                <a:solidFill>
                  <a:srgbClr val="CC0000"/>
                </a:solidFill>
                <a:latin typeface="Georgia" pitchFamily="18" charset="0"/>
              </a:rPr>
              <a:t>faculteit ruimtelijke</a:t>
            </a:r>
          </a:p>
          <a:p>
            <a:pPr>
              <a:defRPr/>
            </a:pPr>
            <a:r>
              <a:rPr lang="nl-NL" sz="1000" dirty="0">
                <a:solidFill>
                  <a:srgbClr val="CC0000"/>
                </a:solidFill>
                <a:latin typeface="Georgia" pitchFamily="18" charset="0"/>
              </a:rPr>
              <a:t>wetenschappen</a:t>
            </a:r>
          </a:p>
        </p:txBody>
      </p:sp>
      <p:sp>
        <p:nvSpPr>
          <p:cNvPr id="7178" name="tb_Department"/>
          <p:cNvSpPr txBox="1">
            <a:spLocks noChangeArrowheads="1"/>
          </p:cNvSpPr>
          <p:nvPr/>
        </p:nvSpPr>
        <p:spPr bwMode="auto">
          <a:xfrm>
            <a:off x="5811838" y="341314"/>
            <a:ext cx="24003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 dirty="0">
                <a:solidFill>
                  <a:srgbClr val="CC0000"/>
                </a:solidFill>
                <a:latin typeface="Georgia" pitchFamily="18" charset="0"/>
              </a:rPr>
              <a:t>culturele en economische geografie</a:t>
            </a:r>
          </a:p>
        </p:txBody>
      </p:sp>
      <p:sp>
        <p:nvSpPr>
          <p:cNvPr id="7176" name="tbDate"/>
          <p:cNvSpPr txBox="1">
            <a:spLocks noChangeArrowheads="1"/>
          </p:cNvSpPr>
          <p:nvPr/>
        </p:nvSpPr>
        <p:spPr bwMode="auto">
          <a:xfrm>
            <a:off x="9838267" y="1069340"/>
            <a:ext cx="7620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nl-NL" sz="900">
                <a:solidFill>
                  <a:srgbClr val="FFFFFF"/>
                </a:solidFill>
                <a:latin typeface="Verdana" pitchFamily="34" charset="0"/>
              </a:rPr>
              <a:t>10-10-2019</a:t>
            </a:r>
            <a:endParaRPr lang="nl-NL" sz="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49238" indent="-2492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50825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500">
          <a:solidFill>
            <a:schemeClr val="tx1"/>
          </a:solidFill>
          <a:latin typeface="+mn-lt"/>
          <a:cs typeface="+mn-cs"/>
        </a:defRPr>
      </a:lvl2pPr>
      <a:lvl3pPr marL="760413" indent="-258763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9650" indent="-249238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68413" indent="-257175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7256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828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400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972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2230438"/>
            <a:ext cx="12187767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45717" rIns="270000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" y="1017588"/>
            <a:ext cx="12187767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" y="1341438"/>
            <a:ext cx="1218776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800" tIns="46800" rIns="27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042" name="shape_Transparantie"/>
          <p:cNvSpPr>
            <a:spLocks noChangeArrowheads="1"/>
          </p:cNvSpPr>
          <p:nvPr/>
        </p:nvSpPr>
        <p:spPr bwMode="auto">
          <a:xfrm>
            <a:off x="169333" y="0"/>
            <a:ext cx="338667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5882"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3" name="shape_TransFollower"/>
          <p:cNvSpPr>
            <a:spLocks noChangeArrowheads="1"/>
          </p:cNvSpPr>
          <p:nvPr/>
        </p:nvSpPr>
        <p:spPr bwMode="auto">
          <a:xfrm>
            <a:off x="0" y="0"/>
            <a:ext cx="169333" cy="10175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40" name="LogoSlash_01" descr="SLASHTRANS" hidden="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633" y="392114"/>
            <a:ext cx="552451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LogoSlash_02" descr="SLASHTRANS" hidden="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1" y="392114"/>
            <a:ext cx="554567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82867" y="1079501"/>
            <a:ext cx="20037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BFACF4-2D68-4EDF-8840-D63A0AEAF903}" type="slidenum">
              <a:rPr lang="nl-NL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10938933" y="1079501"/>
            <a:ext cx="3045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90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1034" name="tb_Faculty"/>
          <p:cNvSpPr txBox="1">
            <a:spLocks noChangeArrowheads="1"/>
          </p:cNvSpPr>
          <p:nvPr/>
        </p:nvSpPr>
        <p:spPr bwMode="auto">
          <a:xfrm>
            <a:off x="4917018" y="339725"/>
            <a:ext cx="6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100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035" name="tb_Department"/>
          <p:cNvSpPr txBox="1">
            <a:spLocks noChangeArrowheads="1"/>
          </p:cNvSpPr>
          <p:nvPr/>
        </p:nvSpPr>
        <p:spPr bwMode="auto">
          <a:xfrm>
            <a:off x="7749118" y="341313"/>
            <a:ext cx="24003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100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5" name="SchuineBalk" hidden="1"/>
          <p:cNvSpPr/>
          <p:nvPr userDrawn="1"/>
        </p:nvSpPr>
        <p:spPr>
          <a:xfrm>
            <a:off x="10632000" y="394244"/>
            <a:ext cx="1560000" cy="97028"/>
          </a:xfrm>
          <a:custGeom>
            <a:avLst/>
            <a:gdLst>
              <a:gd name="connsiteX0" fmla="*/ 0 w 1170000"/>
              <a:gd name="connsiteY0" fmla="*/ 0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0 w 1170000"/>
              <a:gd name="connsiteY4" fmla="*/ 0 h 96197"/>
              <a:gd name="connsiteX0" fmla="*/ 76200 w 1170000"/>
              <a:gd name="connsiteY0" fmla="*/ 2382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76200 w 1170000"/>
              <a:gd name="connsiteY4" fmla="*/ 2382 h 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000" h="96197">
                <a:moveTo>
                  <a:pt x="76200" y="2382"/>
                </a:moveTo>
                <a:lnTo>
                  <a:pt x="1170000" y="0"/>
                </a:lnTo>
                <a:lnTo>
                  <a:pt x="1170000" y="96197"/>
                </a:lnTo>
                <a:lnTo>
                  <a:pt x="0" y="96197"/>
                </a:lnTo>
                <a:lnTo>
                  <a:pt x="76200" y="2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Paginanummer"/>
          <p:cNvSpPr/>
          <p:nvPr userDrawn="1"/>
        </p:nvSpPr>
        <p:spPr>
          <a:xfrm>
            <a:off x="10714567" y="1069340"/>
            <a:ext cx="254000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r"/>
            <a:endParaRPr lang="nl-NL" sz="900" dirty="0">
              <a:solidFill>
                <a:srgbClr val="FFFFFF"/>
              </a:solidFill>
            </a:endParaRPr>
          </a:p>
        </p:txBody>
      </p:sp>
      <p:pic>
        <p:nvPicPr>
          <p:cNvPr id="17" name="RUGlogoTop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816808" cy="660400"/>
          </a:xfrm>
          <a:prstGeom prst="rect">
            <a:avLst/>
          </a:prstGeom>
        </p:spPr>
      </p:pic>
      <p:sp>
        <p:nvSpPr>
          <p:cNvPr id="1032" name="tbDate"/>
          <p:cNvSpPr txBox="1">
            <a:spLocks noChangeArrowheads="1"/>
          </p:cNvSpPr>
          <p:nvPr/>
        </p:nvSpPr>
        <p:spPr bwMode="auto">
          <a:xfrm>
            <a:off x="10200457" y="1079501"/>
            <a:ext cx="69570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900" dirty="0">
                <a:solidFill>
                  <a:srgbClr val="FFFFFF"/>
                </a:solidFill>
                <a:latin typeface="Verdana" pitchFamily="34" charset="0"/>
              </a:rPr>
              <a:t>25-10-2021</a:t>
            </a:r>
          </a:p>
        </p:txBody>
      </p:sp>
    </p:spTree>
    <p:extLst>
      <p:ext uri="{BB962C8B-B14F-4D97-AF65-F5344CB8AC3E}">
        <p14:creationId xmlns:p14="http://schemas.microsoft.com/office/powerpoint/2010/main" val="249220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80" r:id="rId14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249238" indent="-2492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›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50825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500">
          <a:solidFill>
            <a:schemeClr val="tx1"/>
          </a:solidFill>
          <a:latin typeface="+mn-lt"/>
          <a:cs typeface="+mn-cs"/>
        </a:defRPr>
      </a:lvl2pPr>
      <a:lvl3pPr marL="744538" indent="-242888" algn="l" rtl="0" eaLnBrk="1" fontAlgn="base" hangingPunct="1">
        <a:spcBef>
          <a:spcPct val="20000"/>
        </a:spcBef>
        <a:spcAft>
          <a:spcPct val="0"/>
        </a:spcAft>
        <a:buSzPct val="85000"/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9650" indent="-263525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60475" indent="-249238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717675" indent="-249238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74875" indent="-249238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32075" indent="-249238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89275" indent="-249238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hape_Transparantie"/>
          <p:cNvSpPr>
            <a:spLocks noChangeArrowheads="1"/>
          </p:cNvSpPr>
          <p:nvPr/>
        </p:nvSpPr>
        <p:spPr bwMode="auto">
          <a:xfrm>
            <a:off x="0" y="0"/>
            <a:ext cx="12700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/>
          </a:p>
        </p:txBody>
      </p:sp>
      <p:sp>
        <p:nvSpPr>
          <p:cNvPr id="2054" name="shape_TransFollower"/>
          <p:cNvSpPr>
            <a:spLocks noChangeArrowheads="1"/>
          </p:cNvSpPr>
          <p:nvPr/>
        </p:nvSpPr>
        <p:spPr bwMode="auto">
          <a:xfrm>
            <a:off x="0" y="0"/>
            <a:ext cx="127000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/>
          </a:p>
        </p:txBody>
      </p:sp>
      <p:sp>
        <p:nvSpPr>
          <p:cNvPr id="2050" name="Tekstvak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2154078"/>
            <a:ext cx="12187767" cy="444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45717" rIns="26784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Click </a:t>
            </a:r>
            <a:r>
              <a:rPr lang="nl-NL" altLang="nl-NL" dirty="0" err="1"/>
              <a:t>to</a:t>
            </a:r>
            <a:r>
              <a:rPr lang="nl-NL" altLang="nl-NL" dirty="0"/>
              <a:t> </a:t>
            </a:r>
            <a:r>
              <a:rPr lang="nl-NL" altLang="nl-NL" dirty="0" err="1"/>
              <a:t>edit</a:t>
            </a:r>
            <a:r>
              <a:rPr lang="nl-NL" altLang="nl-NL" dirty="0"/>
              <a:t> Master </a:t>
            </a:r>
            <a:r>
              <a:rPr lang="nl-NL" altLang="nl-NL" dirty="0" err="1"/>
              <a:t>text</a:t>
            </a:r>
            <a:r>
              <a:rPr lang="nl-NL" altLang="nl-NL" dirty="0"/>
              <a:t> </a:t>
            </a:r>
            <a:r>
              <a:rPr lang="nl-NL" altLang="nl-NL" dirty="0" err="1"/>
              <a:t>styles</a:t>
            </a:r>
            <a:endParaRPr lang="nl-NL" altLang="nl-NL" dirty="0"/>
          </a:p>
          <a:p>
            <a:pPr lvl="1"/>
            <a:r>
              <a:rPr lang="nl-NL" altLang="nl-NL" dirty="0"/>
              <a:t>Second level</a:t>
            </a:r>
          </a:p>
          <a:p>
            <a:pPr lvl="0"/>
            <a:r>
              <a:rPr lang="nl-NL" altLang="nl-NL" dirty="0" err="1"/>
              <a:t>Third</a:t>
            </a:r>
            <a:r>
              <a:rPr lang="nl-NL" altLang="nl-NL" dirty="0"/>
              <a:t> level</a:t>
            </a:r>
          </a:p>
          <a:p>
            <a:pPr lvl="1"/>
            <a:r>
              <a:rPr lang="nl-NL" altLang="nl-NL" dirty="0" err="1"/>
              <a:t>Fourth</a:t>
            </a:r>
            <a:r>
              <a:rPr lang="nl-NL" altLang="nl-NL" dirty="0"/>
              <a:t> level</a:t>
            </a:r>
          </a:p>
          <a:p>
            <a:pPr lvl="2"/>
            <a:r>
              <a:rPr lang="nl-NL" altLang="nl-NL" dirty="0" err="1"/>
              <a:t>Fifth</a:t>
            </a:r>
            <a:r>
              <a:rPr lang="nl-NL" altLang="nl-NL" dirty="0"/>
              <a:t> level</a:t>
            </a:r>
          </a:p>
        </p:txBody>
      </p:sp>
      <p:sp>
        <p:nvSpPr>
          <p:cNvPr id="2059" name="Titelvak"/>
          <p:cNvSpPr>
            <a:spLocks noGrp="1" noChangeArrowheads="1"/>
          </p:cNvSpPr>
          <p:nvPr>
            <p:ph type="title"/>
          </p:nvPr>
        </p:nvSpPr>
        <p:spPr bwMode="auto">
          <a:xfrm>
            <a:off x="1" y="1282700"/>
            <a:ext cx="1218776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800" tIns="45720" rIns="27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Click </a:t>
            </a:r>
            <a:r>
              <a:rPr lang="nl-NL" altLang="nl-NL" dirty="0" err="1"/>
              <a:t>to</a:t>
            </a:r>
            <a:r>
              <a:rPr lang="nl-NL" altLang="nl-NL" dirty="0"/>
              <a:t> </a:t>
            </a:r>
            <a:r>
              <a:rPr lang="nl-NL" altLang="nl-NL" dirty="0" err="1"/>
              <a:t>edit</a:t>
            </a:r>
            <a:r>
              <a:rPr lang="nl-NL" altLang="nl-NL" dirty="0"/>
              <a:t> Master </a:t>
            </a:r>
            <a:r>
              <a:rPr lang="nl-NL" altLang="nl-NL" dirty="0" err="1"/>
              <a:t>title</a:t>
            </a:r>
            <a:r>
              <a:rPr lang="nl-NL" altLang="nl-NL" dirty="0"/>
              <a:t> </a:t>
            </a:r>
            <a:r>
              <a:rPr lang="nl-NL" altLang="nl-NL" dirty="0" err="1"/>
              <a:t>style</a:t>
            </a:r>
            <a:endParaRPr lang="nl-NL" altLang="nl-NL" dirty="0"/>
          </a:p>
        </p:txBody>
      </p:sp>
      <p:sp>
        <p:nvSpPr>
          <p:cNvPr id="2051" name="RodeBalk"/>
          <p:cNvSpPr>
            <a:spLocks noChangeArrowheads="1"/>
          </p:cNvSpPr>
          <p:nvPr/>
        </p:nvSpPr>
        <p:spPr bwMode="auto">
          <a:xfrm>
            <a:off x="-1" y="1016000"/>
            <a:ext cx="12192000" cy="266700"/>
          </a:xfrm>
          <a:prstGeom prst="rect">
            <a:avLst/>
          </a:prstGeom>
          <a:solidFill>
            <a:srgbClr val="CC0000"/>
          </a:solidFill>
          <a:ln w="0" cmpd="sng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>
              <a:solidFill>
                <a:srgbClr val="FFFFFF"/>
              </a:solidFill>
            </a:endParaRPr>
          </a:p>
        </p:txBody>
      </p:sp>
      <p:pic>
        <p:nvPicPr>
          <p:cNvPr id="2056" name="LogoSlash_01" descr="SLASHTRAN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4"/>
            <a:ext cx="41402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LogoSlash_02" descr="SLASHTRAN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92113"/>
            <a:ext cx="416560" cy="4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chuineBalk" hidden="1"/>
          <p:cNvSpPr/>
          <p:nvPr userDrawn="1"/>
        </p:nvSpPr>
        <p:spPr>
          <a:xfrm>
            <a:off x="10632000" y="394244"/>
            <a:ext cx="1560000" cy="97028"/>
          </a:xfrm>
          <a:custGeom>
            <a:avLst/>
            <a:gdLst>
              <a:gd name="connsiteX0" fmla="*/ 0 w 1170000"/>
              <a:gd name="connsiteY0" fmla="*/ 0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0 w 1170000"/>
              <a:gd name="connsiteY4" fmla="*/ 0 h 96197"/>
              <a:gd name="connsiteX0" fmla="*/ 76200 w 1170000"/>
              <a:gd name="connsiteY0" fmla="*/ 2382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76200 w 1170000"/>
              <a:gd name="connsiteY4" fmla="*/ 2382 h 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000" h="96197">
                <a:moveTo>
                  <a:pt x="76200" y="2382"/>
                </a:moveTo>
                <a:lnTo>
                  <a:pt x="1170000" y="0"/>
                </a:lnTo>
                <a:lnTo>
                  <a:pt x="1170000" y="96197"/>
                </a:lnTo>
                <a:lnTo>
                  <a:pt x="0" y="96197"/>
                </a:lnTo>
                <a:lnTo>
                  <a:pt x="76200" y="2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Paginanummer"/>
          <p:cNvSpPr/>
          <p:nvPr userDrawn="1"/>
        </p:nvSpPr>
        <p:spPr>
          <a:xfrm>
            <a:off x="10714567" y="1069340"/>
            <a:ext cx="254000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r"/>
            <a:fld id="{825C7DD7-04B3-467D-9524-52591AE6A38C}" type="slidenum">
              <a:rPr lang="nl-NL" sz="900" smtClean="0">
                <a:solidFill>
                  <a:srgbClr val="FFFFFF"/>
                </a:solidFill>
              </a:rPr>
              <a:pPr algn="r"/>
              <a:t>‹nr.›</a:t>
            </a:fld>
            <a:endParaRPr lang="nl-NL" sz="900" dirty="0">
              <a:solidFill>
                <a:srgbClr val="FFFFFF"/>
              </a:solidFill>
            </a:endParaRPr>
          </a:p>
        </p:txBody>
      </p:sp>
      <p:sp>
        <p:nvSpPr>
          <p:cNvPr id="2061" name="Scheiding"/>
          <p:cNvSpPr txBox="1">
            <a:spLocks noChangeArrowheads="1"/>
          </p:cNvSpPr>
          <p:nvPr/>
        </p:nvSpPr>
        <p:spPr bwMode="auto">
          <a:xfrm>
            <a:off x="10663767" y="1069340"/>
            <a:ext cx="52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900" dirty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9" name="RUGlogoTop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816808" cy="660400"/>
          </a:xfrm>
          <a:prstGeom prst="rect">
            <a:avLst/>
          </a:prstGeom>
        </p:spPr>
      </p:pic>
      <p:sp>
        <p:nvSpPr>
          <p:cNvPr id="5129" name="tb_Faculty"/>
          <p:cNvSpPr txBox="1">
            <a:spLocks noChangeArrowheads="1"/>
          </p:cNvSpPr>
          <p:nvPr/>
        </p:nvSpPr>
        <p:spPr bwMode="auto">
          <a:xfrm>
            <a:off x="3687764" y="338138"/>
            <a:ext cx="1118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 dirty="0">
                <a:solidFill>
                  <a:srgbClr val="CC0000"/>
                </a:solidFill>
                <a:latin typeface="Georgia" pitchFamily="18" charset="0"/>
              </a:rPr>
              <a:t>faculteit ruimtelijke</a:t>
            </a:r>
          </a:p>
          <a:p>
            <a:pPr>
              <a:defRPr/>
            </a:pPr>
            <a:r>
              <a:rPr lang="nl-NL" sz="1000" dirty="0">
                <a:solidFill>
                  <a:srgbClr val="CC0000"/>
                </a:solidFill>
                <a:latin typeface="Georgia" pitchFamily="18" charset="0"/>
              </a:rPr>
              <a:t>wetenschappen</a:t>
            </a:r>
          </a:p>
        </p:txBody>
      </p:sp>
      <p:sp>
        <p:nvSpPr>
          <p:cNvPr id="5130" name="tb_Department"/>
          <p:cNvSpPr txBox="1">
            <a:spLocks noChangeAspect="1" noChangeArrowheads="1"/>
          </p:cNvSpPr>
          <p:nvPr/>
        </p:nvSpPr>
        <p:spPr bwMode="auto">
          <a:xfrm>
            <a:off x="5811838" y="341314"/>
            <a:ext cx="24003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nl-NL" sz="1000" dirty="0">
                <a:solidFill>
                  <a:srgbClr val="CC0000"/>
                </a:solidFill>
                <a:latin typeface="Georgia" pitchFamily="18" charset="0"/>
              </a:rPr>
              <a:t>economische geografie</a:t>
            </a:r>
          </a:p>
          <a:p>
            <a:pPr>
              <a:defRPr/>
            </a:pPr>
            <a:r>
              <a:rPr lang="nl-NL" sz="1000" dirty="0">
                <a:solidFill>
                  <a:srgbClr val="CC0000"/>
                </a:solidFill>
                <a:latin typeface="Georgia" pitchFamily="18" charset="0"/>
              </a:rPr>
              <a:t>culturele geografie</a:t>
            </a:r>
          </a:p>
        </p:txBody>
      </p:sp>
      <p:sp>
        <p:nvSpPr>
          <p:cNvPr id="5128" name="tbDate"/>
          <p:cNvSpPr txBox="1">
            <a:spLocks noChangeArrowheads="1"/>
          </p:cNvSpPr>
          <p:nvPr/>
        </p:nvSpPr>
        <p:spPr bwMode="auto">
          <a:xfrm>
            <a:off x="9838267" y="1069340"/>
            <a:ext cx="7620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nl-NL" sz="900">
                <a:solidFill>
                  <a:srgbClr val="FFFFFF"/>
                </a:solidFill>
                <a:latin typeface="Verdana" pitchFamily="34" charset="0"/>
              </a:rPr>
              <a:t>10-10-2019</a:t>
            </a:r>
            <a:endParaRPr lang="nl-NL" sz="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25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49238" indent="-2492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 sz="25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17525" indent="-2667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5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760413" indent="-2413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9650" indent="-249238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60475" indent="-249238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7176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748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320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892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 op: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Martin </a:t>
            </a:r>
            <a:r>
              <a:rPr lang="en-GB" dirty="0" err="1"/>
              <a:t>presenteerde</a:t>
            </a:r>
            <a:r>
              <a:rPr lang="en-GB" dirty="0"/>
              <a:t> over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kooptransacties</a:t>
            </a:r>
            <a:r>
              <a:rPr lang="en-GB" dirty="0"/>
              <a:t> in Noord Nederland. </a:t>
            </a:r>
            <a:r>
              <a:rPr lang="en-GB" dirty="0" err="1"/>
              <a:t>Dus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bevolkingsontwikkelingen</a:t>
            </a:r>
            <a:r>
              <a:rPr lang="en-GB" dirty="0"/>
              <a:t> in Noord Nederland</a:t>
            </a:r>
          </a:p>
          <a:p>
            <a:pPr lvl="1"/>
            <a:r>
              <a:rPr lang="en-GB" dirty="0" err="1"/>
              <a:t>Kooptransacties</a:t>
            </a:r>
            <a:r>
              <a:rPr lang="en-GB" dirty="0"/>
              <a:t> elders in Nederland (=&gt; </a:t>
            </a:r>
            <a:r>
              <a:rPr lang="en-GB" dirty="0" err="1" smtClean="0"/>
              <a:t>inclusief</a:t>
            </a:r>
            <a:r>
              <a:rPr lang="en-GB" dirty="0" smtClean="0"/>
              <a:t> </a:t>
            </a:r>
            <a:r>
              <a:rPr lang="en-GB" dirty="0" err="1" smtClean="0"/>
              <a:t>uitstroom</a:t>
            </a:r>
            <a:r>
              <a:rPr lang="en-GB" dirty="0" smtClean="0"/>
              <a:t> </a:t>
            </a:r>
            <a:r>
              <a:rPr lang="en-GB" dirty="0" err="1"/>
              <a:t>kopers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 </a:t>
            </a:r>
            <a:r>
              <a:rPr lang="en-GB" dirty="0" err="1"/>
              <a:t>onze</a:t>
            </a:r>
            <a:r>
              <a:rPr lang="en-GB" dirty="0"/>
              <a:t> </a:t>
            </a:r>
            <a:r>
              <a:rPr lang="en-GB" dirty="0" err="1"/>
              <a:t>markt</a:t>
            </a:r>
            <a:r>
              <a:rPr lang="en-GB" dirty="0"/>
              <a:t>)</a:t>
            </a:r>
          </a:p>
          <a:p>
            <a:endParaRPr lang="en-GB" dirty="0" smtClean="0"/>
          </a:p>
          <a:p>
            <a:r>
              <a:rPr lang="en-GB" dirty="0" smtClean="0"/>
              <a:t>De </a:t>
            </a:r>
            <a:r>
              <a:rPr lang="en-GB" dirty="0" err="1" smtClean="0"/>
              <a:t>huurders</a:t>
            </a:r>
            <a:r>
              <a:rPr lang="en-GB" dirty="0" smtClean="0"/>
              <a:t> op de </a:t>
            </a:r>
            <a:r>
              <a:rPr lang="en-GB" dirty="0" err="1" smtClean="0"/>
              <a:t>woningmarkt</a:t>
            </a:r>
            <a:r>
              <a:rPr lang="en-GB" dirty="0" smtClean="0"/>
              <a:t> </a:t>
            </a:r>
            <a:r>
              <a:rPr lang="en-GB" dirty="0" err="1" smtClean="0"/>
              <a:t>zijn</a:t>
            </a:r>
            <a:r>
              <a:rPr lang="en-GB" dirty="0" smtClean="0"/>
              <a:t> </a:t>
            </a:r>
            <a:r>
              <a:rPr lang="en-GB" dirty="0" err="1" smtClean="0"/>
              <a:t>niet</a:t>
            </a:r>
            <a:r>
              <a:rPr lang="en-GB" dirty="0" smtClean="0"/>
              <a:t> </a:t>
            </a:r>
            <a:r>
              <a:rPr lang="en-GB" dirty="0" err="1" smtClean="0"/>
              <a:t>meegenomen</a:t>
            </a:r>
            <a:r>
              <a:rPr lang="en-GB" dirty="0" smtClean="0"/>
              <a:t> in </a:t>
            </a:r>
            <a:r>
              <a:rPr lang="en-GB" dirty="0" err="1" smtClean="0"/>
              <a:t>dit</a:t>
            </a:r>
            <a:r>
              <a:rPr lang="en-GB" dirty="0" smtClean="0"/>
              <a:t> </a:t>
            </a:r>
            <a:r>
              <a:rPr lang="en-GB" dirty="0" err="1" smtClean="0"/>
              <a:t>verhaal</a:t>
            </a:r>
            <a:r>
              <a:rPr lang="en-GB" dirty="0" smtClean="0"/>
              <a:t> (30-40% van </a:t>
            </a:r>
            <a:r>
              <a:rPr lang="en-GB" dirty="0" err="1" smtClean="0"/>
              <a:t>woningmarkt</a:t>
            </a:r>
            <a:r>
              <a:rPr lang="en-GB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445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Trend of </a:t>
            </a:r>
            <a:r>
              <a:rPr lang="en-GB" dirty="0" err="1" smtClean="0"/>
              <a:t>tijdelijk</a:t>
            </a:r>
            <a:r>
              <a:rPr lang="en-GB" dirty="0" smtClean="0"/>
              <a:t> effect?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Belangrijkste</a:t>
            </a:r>
            <a:r>
              <a:rPr lang="en-GB" dirty="0" smtClean="0"/>
              <a:t> </a:t>
            </a:r>
            <a:r>
              <a:rPr lang="en-GB" dirty="0" err="1" smtClean="0"/>
              <a:t>instroom</a:t>
            </a:r>
            <a:r>
              <a:rPr lang="en-GB" dirty="0" smtClean="0"/>
              <a:t> is 55+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koopt</a:t>
            </a:r>
            <a:r>
              <a:rPr lang="en-GB" dirty="0" smtClean="0"/>
              <a:t> </a:t>
            </a:r>
            <a:r>
              <a:rPr lang="en-GB" dirty="0" err="1" smtClean="0"/>
              <a:t>vrijstaande</a:t>
            </a:r>
            <a:r>
              <a:rPr lang="en-GB" dirty="0" smtClean="0"/>
              <a:t> </a:t>
            </a:r>
            <a:r>
              <a:rPr lang="en-GB" dirty="0" err="1" smtClean="0"/>
              <a:t>woning</a:t>
            </a:r>
            <a:r>
              <a:rPr lang="en-GB" dirty="0" smtClean="0"/>
              <a:t> + Noord-Nederland (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zeker</a:t>
            </a:r>
            <a:r>
              <a:rPr lang="en-GB" dirty="0" smtClean="0"/>
              <a:t> de </a:t>
            </a:r>
            <a:r>
              <a:rPr lang="en-GB" dirty="0" err="1" smtClean="0"/>
              <a:t>krimpgebieden</a:t>
            </a:r>
            <a:r>
              <a:rPr lang="en-GB" dirty="0" smtClean="0"/>
              <a:t>) </a:t>
            </a:r>
            <a:r>
              <a:rPr lang="en-GB" dirty="0" err="1" smtClean="0"/>
              <a:t>zijn</a:t>
            </a:r>
            <a:r>
              <a:rPr lang="en-GB" dirty="0" smtClean="0"/>
              <a:t> </a:t>
            </a:r>
            <a:r>
              <a:rPr lang="en-GB" dirty="0" err="1" smtClean="0"/>
              <a:t>sterk</a:t>
            </a:r>
            <a:r>
              <a:rPr lang="en-GB" dirty="0" smtClean="0"/>
              <a:t> </a:t>
            </a:r>
            <a:r>
              <a:rPr lang="en-GB" dirty="0" err="1" smtClean="0"/>
              <a:t>vergrijsd</a:t>
            </a:r>
            <a:r>
              <a:rPr lang="en-GB" dirty="0"/>
              <a:t> </a:t>
            </a:r>
            <a:r>
              <a:rPr lang="en-GB" dirty="0" smtClean="0"/>
              <a:t>(nu 20-30%, </a:t>
            </a:r>
            <a:r>
              <a:rPr lang="en-GB" dirty="0" err="1" smtClean="0"/>
              <a:t>neemt</a:t>
            </a:r>
            <a:r>
              <a:rPr lang="en-GB" dirty="0" smtClean="0"/>
              <a:t> nog toe)= extra </a:t>
            </a:r>
            <a:r>
              <a:rPr lang="en-GB" dirty="0" err="1" smtClean="0"/>
              <a:t>vergrijzing</a:t>
            </a:r>
            <a:r>
              <a:rPr lang="en-GB" dirty="0" smtClean="0"/>
              <a:t> door </a:t>
            </a:r>
            <a:r>
              <a:rPr lang="en-GB" dirty="0" err="1" smtClean="0"/>
              <a:t>instroom</a:t>
            </a:r>
            <a:endParaRPr lang="en-GB" dirty="0" smtClean="0"/>
          </a:p>
          <a:p>
            <a:endParaRPr lang="en-GB" sz="1400" dirty="0" smtClean="0"/>
          </a:p>
          <a:p>
            <a:r>
              <a:rPr lang="en-GB" dirty="0" err="1" smtClean="0"/>
              <a:t>Babyboom</a:t>
            </a:r>
            <a:r>
              <a:rPr lang="en-GB" dirty="0" smtClean="0"/>
              <a:t> </a:t>
            </a:r>
            <a:r>
              <a:rPr lang="en-GB" dirty="0" err="1" smtClean="0"/>
              <a:t>generatie</a:t>
            </a:r>
            <a:r>
              <a:rPr lang="en-GB" dirty="0" smtClean="0"/>
              <a:t> is nu circa 75 </a:t>
            </a:r>
            <a:r>
              <a:rPr lang="en-GB" dirty="0" err="1" smtClean="0"/>
              <a:t>jaar</a:t>
            </a:r>
            <a:r>
              <a:rPr lang="en-GB" dirty="0" smtClean="0"/>
              <a:t>, </a:t>
            </a:r>
            <a:r>
              <a:rPr lang="en-GB" dirty="0" err="1" smtClean="0"/>
              <a:t>gaan</a:t>
            </a:r>
            <a:r>
              <a:rPr lang="en-GB" dirty="0" smtClean="0"/>
              <a:t> de </a:t>
            </a:r>
            <a:r>
              <a:rPr lang="en-GB" dirty="0" err="1" smtClean="0"/>
              <a:t>komende</a:t>
            </a:r>
            <a:r>
              <a:rPr lang="en-GB" dirty="0" smtClean="0"/>
              <a:t> 10-20 </a:t>
            </a:r>
            <a:r>
              <a:rPr lang="en-GB" dirty="0" err="1" smtClean="0"/>
              <a:t>jaar</a:t>
            </a:r>
            <a:r>
              <a:rPr lang="en-GB" dirty="0" smtClean="0"/>
              <a:t> </a:t>
            </a:r>
            <a:r>
              <a:rPr lang="en-GB" dirty="0" err="1" smtClean="0"/>
              <a:t>uit</a:t>
            </a:r>
            <a:r>
              <a:rPr lang="en-GB" dirty="0" smtClean="0"/>
              <a:t> </a:t>
            </a:r>
            <a:r>
              <a:rPr lang="en-GB" dirty="0" err="1" smtClean="0"/>
              <a:t>onze</a:t>
            </a:r>
            <a:r>
              <a:rPr lang="en-GB" dirty="0" smtClean="0"/>
              <a:t> </a:t>
            </a:r>
            <a:r>
              <a:rPr lang="en-GB" dirty="0" err="1" smtClean="0"/>
              <a:t>bevolking</a:t>
            </a:r>
            <a:r>
              <a:rPr lang="en-GB" dirty="0" smtClean="0"/>
              <a:t> </a:t>
            </a:r>
            <a:r>
              <a:rPr lang="en-GB" dirty="0" err="1" smtClean="0"/>
              <a:t>verdwijnen</a:t>
            </a:r>
            <a:r>
              <a:rPr lang="en-GB" dirty="0" smtClean="0"/>
              <a:t>. Dan </a:t>
            </a:r>
            <a:r>
              <a:rPr lang="en-GB" dirty="0" err="1" smtClean="0"/>
              <a:t>komen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veel</a:t>
            </a:r>
            <a:r>
              <a:rPr lang="en-GB" dirty="0" smtClean="0"/>
              <a:t> </a:t>
            </a:r>
            <a:r>
              <a:rPr lang="en-GB" dirty="0" err="1" smtClean="0"/>
              <a:t>vrijstaande</a:t>
            </a:r>
            <a:r>
              <a:rPr lang="en-GB" dirty="0" smtClean="0"/>
              <a:t> </a:t>
            </a:r>
            <a:r>
              <a:rPr lang="en-GB" dirty="0" err="1" smtClean="0"/>
              <a:t>koopwoningen</a:t>
            </a:r>
            <a:r>
              <a:rPr lang="en-GB" dirty="0" smtClean="0"/>
              <a:t> </a:t>
            </a:r>
            <a:r>
              <a:rPr lang="en-GB" dirty="0" err="1" smtClean="0"/>
              <a:t>vrij</a:t>
            </a:r>
            <a:r>
              <a:rPr lang="en-GB" dirty="0" smtClean="0"/>
              <a:t>. </a:t>
            </a:r>
            <a:r>
              <a:rPr lang="en-GB" dirty="0" err="1" smtClean="0"/>
              <a:t>Volgens</a:t>
            </a:r>
            <a:r>
              <a:rPr lang="en-GB" dirty="0" smtClean="0"/>
              <a:t> </a:t>
            </a:r>
            <a:r>
              <a:rPr lang="en-GB" dirty="0" err="1" smtClean="0"/>
              <a:t>regionale</a:t>
            </a:r>
            <a:r>
              <a:rPr lang="en-GB" dirty="0" smtClean="0"/>
              <a:t> </a:t>
            </a:r>
            <a:r>
              <a:rPr lang="en-GB" dirty="0" err="1" smtClean="0"/>
              <a:t>bevolkingsprognoses</a:t>
            </a:r>
            <a:r>
              <a:rPr lang="en-GB" dirty="0" smtClean="0"/>
              <a:t> </a:t>
            </a:r>
            <a:r>
              <a:rPr lang="en-GB" dirty="0" err="1" smtClean="0"/>
              <a:t>neemt</a:t>
            </a:r>
            <a:r>
              <a:rPr lang="en-GB" dirty="0" smtClean="0"/>
              <a:t> </a:t>
            </a:r>
            <a:r>
              <a:rPr lang="en-GB" dirty="0" err="1" smtClean="0"/>
              <a:t>vergrijzing</a:t>
            </a:r>
            <a:r>
              <a:rPr lang="en-GB" dirty="0" smtClean="0"/>
              <a:t> </a:t>
            </a:r>
            <a:r>
              <a:rPr lang="en-GB" dirty="0" err="1" smtClean="0"/>
              <a:t>vanaf</a:t>
            </a:r>
            <a:r>
              <a:rPr lang="en-GB" dirty="0" smtClean="0"/>
              <a:t> circa 2040 </a:t>
            </a:r>
            <a:r>
              <a:rPr lang="en-GB" dirty="0" err="1" smtClean="0"/>
              <a:t>af</a:t>
            </a:r>
            <a:r>
              <a:rPr lang="en-GB" dirty="0" smtClean="0"/>
              <a:t>.</a:t>
            </a:r>
          </a:p>
          <a:p>
            <a:endParaRPr lang="en-GB" sz="1400" dirty="0"/>
          </a:p>
          <a:p>
            <a:r>
              <a:rPr lang="en-GB" dirty="0" err="1" smtClean="0"/>
              <a:t>Eén</a:t>
            </a:r>
            <a:r>
              <a:rPr lang="en-GB" dirty="0" smtClean="0"/>
              <a:t> </a:t>
            </a:r>
            <a:r>
              <a:rPr lang="en-GB" dirty="0" err="1" smtClean="0"/>
              <a:t>oorzaak</a:t>
            </a:r>
            <a:r>
              <a:rPr lang="en-GB" dirty="0" smtClean="0"/>
              <a:t> van </a:t>
            </a:r>
            <a:r>
              <a:rPr lang="en-GB" dirty="0" err="1" smtClean="0"/>
              <a:t>krapte</a:t>
            </a:r>
            <a:r>
              <a:rPr lang="en-GB" dirty="0" smtClean="0"/>
              <a:t> op </a:t>
            </a:r>
            <a:r>
              <a:rPr lang="en-GB" dirty="0" err="1" smtClean="0"/>
              <a:t>woningmarkt</a:t>
            </a:r>
            <a:r>
              <a:rPr lang="en-GB" dirty="0" smtClean="0"/>
              <a:t> Noord Nederland is </a:t>
            </a:r>
            <a:r>
              <a:rPr lang="en-GB" dirty="0" err="1" smtClean="0"/>
              <a:t>gebrek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nieuwbouw</a:t>
            </a:r>
            <a:r>
              <a:rPr lang="en-GB" dirty="0" smtClean="0"/>
              <a:t> in West Nederland. </a:t>
            </a:r>
            <a:r>
              <a:rPr lang="en-GB" dirty="0" err="1" smtClean="0"/>
              <a:t>Blijft</a:t>
            </a:r>
            <a:r>
              <a:rPr lang="en-GB" dirty="0" smtClean="0"/>
              <a:t> </a:t>
            </a:r>
            <a:r>
              <a:rPr lang="en-GB" dirty="0" err="1" smtClean="0"/>
              <a:t>dat</a:t>
            </a:r>
            <a:r>
              <a:rPr lang="en-GB" dirty="0" smtClean="0"/>
              <a:t> zo?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5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Extra </a:t>
            </a:r>
            <a:r>
              <a:rPr lang="en-GB" dirty="0" err="1" smtClean="0"/>
              <a:t>woningbouw</a:t>
            </a:r>
            <a:r>
              <a:rPr lang="en-GB" dirty="0" smtClean="0"/>
              <a:t> in Noord-Nederland?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100.000 extra </a:t>
            </a:r>
            <a:r>
              <a:rPr lang="en-GB" dirty="0" err="1" smtClean="0"/>
              <a:t>woningen</a:t>
            </a:r>
            <a:r>
              <a:rPr lang="en-GB" dirty="0" smtClean="0"/>
              <a:t> ‘</a:t>
            </a:r>
            <a:r>
              <a:rPr lang="en-GB" dirty="0" err="1" smtClean="0"/>
              <a:t>komende</a:t>
            </a:r>
            <a:r>
              <a:rPr lang="en-GB" dirty="0" smtClean="0"/>
              <a:t> </a:t>
            </a:r>
            <a:r>
              <a:rPr lang="en-GB" dirty="0" err="1" smtClean="0"/>
              <a:t>jaren</a:t>
            </a:r>
            <a:r>
              <a:rPr lang="en-GB" dirty="0" smtClean="0"/>
              <a:t>’</a:t>
            </a:r>
          </a:p>
          <a:p>
            <a:r>
              <a:rPr lang="en-GB" dirty="0" smtClean="0"/>
              <a:t>220.000 extra in </a:t>
            </a:r>
            <a:r>
              <a:rPr lang="en-GB" dirty="0" err="1" smtClean="0"/>
              <a:t>relatie</a:t>
            </a:r>
            <a:r>
              <a:rPr lang="en-GB" dirty="0" smtClean="0"/>
              <a:t> tot </a:t>
            </a:r>
            <a:r>
              <a:rPr lang="en-GB" dirty="0" err="1"/>
              <a:t>L</a:t>
            </a:r>
            <a:r>
              <a:rPr lang="en-GB" dirty="0" err="1" smtClean="0"/>
              <a:t>elylijn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" t="23703" r="36042" b="20926"/>
          <a:stretch/>
        </p:blipFill>
        <p:spPr bwMode="auto">
          <a:xfrm>
            <a:off x="6023992" y="3169292"/>
            <a:ext cx="6168008" cy="340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4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Dilemma: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Krappe</a:t>
            </a:r>
            <a:r>
              <a:rPr lang="en-GB" dirty="0" smtClean="0"/>
              <a:t> </a:t>
            </a:r>
            <a:r>
              <a:rPr lang="en-GB" dirty="0" err="1" smtClean="0"/>
              <a:t>woningmarkt</a:t>
            </a:r>
            <a:r>
              <a:rPr lang="en-GB" dirty="0" smtClean="0"/>
              <a:t> nu/</a:t>
            </a:r>
            <a:r>
              <a:rPr lang="en-GB" dirty="0" err="1" smtClean="0"/>
              <a:t>komende</a:t>
            </a:r>
            <a:r>
              <a:rPr lang="en-GB" dirty="0" smtClean="0"/>
              <a:t> </a:t>
            </a:r>
            <a:r>
              <a:rPr lang="en-GB" dirty="0" err="1" smtClean="0"/>
              <a:t>jaren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Over circa 15-20 </a:t>
            </a:r>
            <a:r>
              <a:rPr lang="en-GB" dirty="0" err="1" smtClean="0"/>
              <a:t>jaar</a:t>
            </a:r>
            <a:r>
              <a:rPr lang="en-GB" dirty="0" smtClean="0"/>
              <a:t> </a:t>
            </a:r>
            <a:r>
              <a:rPr lang="en-GB" dirty="0" err="1" smtClean="0"/>
              <a:t>afname</a:t>
            </a:r>
            <a:r>
              <a:rPr lang="en-GB" dirty="0" smtClean="0"/>
              <a:t> </a:t>
            </a:r>
            <a:r>
              <a:rPr lang="en-GB" dirty="0" err="1" smtClean="0"/>
              <a:t>vergrijzing</a:t>
            </a:r>
            <a:r>
              <a:rPr lang="en-GB" dirty="0" smtClean="0"/>
              <a:t>, (</a:t>
            </a:r>
            <a:r>
              <a:rPr lang="en-GB" dirty="0" err="1" smtClean="0"/>
              <a:t>sterkere</a:t>
            </a:r>
            <a:r>
              <a:rPr lang="en-GB" dirty="0" smtClean="0"/>
              <a:t>) </a:t>
            </a:r>
            <a:r>
              <a:rPr lang="en-GB" dirty="0" err="1" smtClean="0"/>
              <a:t>afname</a:t>
            </a:r>
            <a:r>
              <a:rPr lang="en-GB" dirty="0" smtClean="0"/>
              <a:t> </a:t>
            </a:r>
            <a:r>
              <a:rPr lang="en-GB" dirty="0" err="1" smtClean="0"/>
              <a:t>bevolking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Hoe </a:t>
            </a:r>
            <a:r>
              <a:rPr lang="en-GB" dirty="0" err="1" smtClean="0"/>
              <a:t>grijp</a:t>
            </a:r>
            <a:r>
              <a:rPr lang="en-GB" dirty="0" smtClean="0"/>
              <a:t> je nu op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zinvolle</a:t>
            </a:r>
            <a:r>
              <a:rPr lang="en-GB" dirty="0" smtClean="0"/>
              <a:t> </a:t>
            </a:r>
            <a:r>
              <a:rPr lang="en-GB" dirty="0" err="1" smtClean="0"/>
              <a:t>manier</a:t>
            </a:r>
            <a:r>
              <a:rPr lang="en-GB" dirty="0" smtClean="0"/>
              <a:t> in </a:t>
            </a:r>
            <a:r>
              <a:rPr lang="en-GB" dirty="0" err="1" smtClean="0"/>
              <a:t>zonder</a:t>
            </a:r>
            <a:r>
              <a:rPr lang="en-GB" dirty="0" smtClean="0"/>
              <a:t> in de </a:t>
            </a:r>
            <a:r>
              <a:rPr lang="en-GB" dirty="0" err="1" smtClean="0"/>
              <a:t>toekomst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overschot</a:t>
            </a:r>
            <a:r>
              <a:rPr lang="en-GB" dirty="0" smtClean="0"/>
              <a:t> van (</a:t>
            </a:r>
            <a:r>
              <a:rPr lang="en-GB" dirty="0" err="1" smtClean="0"/>
              <a:t>bepaalde</a:t>
            </a:r>
            <a:r>
              <a:rPr lang="en-GB" dirty="0" smtClean="0"/>
              <a:t>) </a:t>
            </a:r>
            <a:r>
              <a:rPr lang="en-GB" dirty="0" err="1" smtClean="0"/>
              <a:t>woningen</a:t>
            </a:r>
            <a:r>
              <a:rPr lang="en-GB" dirty="0" smtClean="0"/>
              <a:t> op de </a:t>
            </a:r>
            <a:r>
              <a:rPr lang="en-GB" dirty="0" err="1" smtClean="0"/>
              <a:t>woningmarkt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90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eak Design">
  <a:themeElements>
    <a:clrScheme name="Break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reak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reak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UG4x3.potx" id="{7E82B956-472D-4329-BDFA-397AC1B7B6FA}" vid="{09E0169D-3466-45F8-AECF-67CC29222E19}"/>
    </a:ext>
  </a:extLst>
</a:theme>
</file>

<file path=ppt/theme/theme2.xml><?xml version="1.0" encoding="utf-8"?>
<a:theme xmlns:a="http://schemas.openxmlformats.org/drawingml/2006/main" name="End Design">
  <a:themeElements>
    <a:clrScheme name="End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d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nd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UG4x3.potx" id="{7E82B956-472D-4329-BDFA-397AC1B7B6FA}" vid="{780DA61A-58EF-4872-9FDA-5DF5E0A40FAD}"/>
    </a:ext>
  </a:extLst>
</a:theme>
</file>

<file path=ppt/theme/theme3.xml><?xml version="1.0" encoding="utf-8"?>
<a:theme xmlns:a="http://schemas.openxmlformats.org/drawingml/2006/main" name="Theme1">
  <a:themeElements>
    <a:clrScheme name="Title Design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CEF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CBF6"/>
      </a:accent5>
      <a:accent6>
        <a:srgbClr val="B90000"/>
      </a:accent6>
      <a:hlink>
        <a:srgbClr val="000000"/>
      </a:hlink>
      <a:folHlink>
        <a:srgbClr val="772D6B"/>
      </a:folHlink>
    </a:clrScheme>
    <a:fontScheme name="Title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Design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reak Design">
  <a:themeElements>
    <a:clrScheme name="Break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reak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reak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UG4x3.potx" id="{7E82B956-472D-4329-BDFA-397AC1B7B6FA}" vid="{09E0169D-3466-45F8-AECF-67CC29222E19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B4C865A09CA4499D0217E5EBB18CAE" ma:contentTypeVersion="9" ma:contentTypeDescription="Een nieuw document maken." ma:contentTypeScope="" ma:versionID="367cd7417991e7b9a6f07181e4db59e6">
  <xsd:schema xmlns:xsd="http://www.w3.org/2001/XMLSchema" xmlns:xs="http://www.w3.org/2001/XMLSchema" xmlns:p="http://schemas.microsoft.com/office/2006/metadata/properties" xmlns:ns2="2d84a6f7-1fff-452a-af23-8b5584a907ee" targetNamespace="http://schemas.microsoft.com/office/2006/metadata/properties" ma:root="true" ma:fieldsID="1438a54ce63239947bd2386ef5565802" ns2:_="">
    <xsd:import namespace="2d84a6f7-1fff-452a-af23-8b5584a907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4a6f7-1fff-452a-af23-8b5584a907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96379B-7944-4E6F-B95A-50D039AFFF0B}"/>
</file>

<file path=customXml/itemProps2.xml><?xml version="1.0" encoding="utf-8"?>
<ds:datastoreItem xmlns:ds="http://schemas.openxmlformats.org/officeDocument/2006/customXml" ds:itemID="{C3186FEF-02A4-466C-8461-3C30B8604935}"/>
</file>

<file path=customXml/itemProps3.xml><?xml version="1.0" encoding="utf-8"?>
<ds:datastoreItem xmlns:ds="http://schemas.openxmlformats.org/officeDocument/2006/customXml" ds:itemID="{F71A7425-B18E-4540-8088-A11C0AAFBDDB}"/>
</file>

<file path=docProps/app.xml><?xml version="1.0" encoding="utf-8"?>
<Properties xmlns="http://schemas.openxmlformats.org/officeDocument/2006/extended-properties" xmlns:vt="http://schemas.openxmlformats.org/officeDocument/2006/docPropsVTypes">
  <Template>RUG4x3</Template>
  <TotalTime>145</TotalTime>
  <Words>203</Words>
  <Application>Microsoft Office PowerPoint</Application>
  <PresentationFormat>Aangepast</PresentationFormat>
  <Paragraphs>25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4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Break Design</vt:lpstr>
      <vt:lpstr>End Design</vt:lpstr>
      <vt:lpstr>Theme1</vt:lpstr>
      <vt:lpstr>1_Break Design</vt:lpstr>
      <vt:lpstr>Let op:</vt:lpstr>
      <vt:lpstr>Trend of tijdelijk effect?</vt:lpstr>
      <vt:lpstr>Extra woningbouw in Noord-Nederland?</vt:lpstr>
      <vt:lpstr>Dilemma:</vt:lpstr>
    </vt:vector>
  </TitlesOfParts>
  <Company>University of Groningen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KANSENARMOEDE  Congres Alliantie van Kracht 2019</dc:title>
  <dc:creator>S.S. Visser</dc:creator>
  <cp:keywords>Version 2.1</cp:keywords>
  <cp:lastModifiedBy>Haartsen</cp:lastModifiedBy>
  <cp:revision>195</cp:revision>
  <cp:lastPrinted>2019-10-04T07:00:33Z</cp:lastPrinted>
  <dcterms:created xsi:type="dcterms:W3CDTF">2019-09-09T12:05:16Z</dcterms:created>
  <dcterms:modified xsi:type="dcterms:W3CDTF">2022-01-13T11:42:38Z</dcterms:modified>
  <dc:language>NL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ype">
    <vt:lpwstr>RUG</vt:lpwstr>
  </property>
  <property fmtid="{D5CDD505-2E9C-101B-9397-08002B2CF9AE}" pid="3" name="Sjabloonversie">
    <vt:lpwstr>5</vt:lpwstr>
  </property>
  <property fmtid="{D5CDD505-2E9C-101B-9397-08002B2CF9AE}" pid="4" name="Eco">
    <vt:lpwstr>JA</vt:lpwstr>
  </property>
  <property fmtid="{D5CDD505-2E9C-101B-9397-08002B2CF9AE}" pid="5" name="Datum">
    <vt:lpwstr>09-09-2019</vt:lpwstr>
  </property>
  <property fmtid="{D5CDD505-2E9C-101B-9397-08002B2CF9AE}" pid="6" name="txtDate">
    <vt:lpwstr>09-09-2019</vt:lpwstr>
  </property>
  <property fmtid="{D5CDD505-2E9C-101B-9397-08002B2CF9AE}" pid="7" name="AutoDatum">
    <vt:lpwstr>JA</vt:lpwstr>
  </property>
  <property fmtid="{D5CDD505-2E9C-101B-9397-08002B2CF9AE}" pid="8" name="cboLanguage">
    <vt:lpwstr>Nederlands</vt:lpwstr>
  </property>
  <property fmtid="{D5CDD505-2E9C-101B-9397-08002B2CF9AE}" pid="9" name="cboFaculty">
    <vt:lpwstr>faculteit ruimtelijke_x000d_
wetenschappen</vt:lpwstr>
  </property>
  <property fmtid="{D5CDD505-2E9C-101B-9397-08002B2CF9AE}" pid="10" name="txtDepartment">
    <vt:lpwstr>culturele en economische geografie</vt:lpwstr>
  </property>
  <property fmtid="{D5CDD505-2E9C-101B-9397-08002B2CF9AE}" pid="11" name="chbDatumAmerikaans">
    <vt:lpwstr>0</vt:lpwstr>
  </property>
  <property fmtid="{D5CDD505-2E9C-101B-9397-08002B2CF9AE}" pid="12" name="optBreed">
    <vt:lpwstr>1</vt:lpwstr>
  </property>
  <property fmtid="{D5CDD505-2E9C-101B-9397-08002B2CF9AE}" pid="13" name="optSmal">
    <vt:lpwstr>0</vt:lpwstr>
  </property>
  <property fmtid="{D5CDD505-2E9C-101B-9397-08002B2CF9AE}" pid="14" name="optLogoKlein">
    <vt:lpwstr>0</vt:lpwstr>
  </property>
  <property fmtid="{D5CDD505-2E9C-101B-9397-08002B2CF9AE}" pid="15" name="optLogoGroot">
    <vt:lpwstr>1</vt:lpwstr>
  </property>
  <property fmtid="{D5CDD505-2E9C-101B-9397-08002B2CF9AE}" pid="16" name="chkEco">
    <vt:lpwstr>1</vt:lpwstr>
  </property>
  <property fmtid="{D5CDD505-2E9C-101B-9397-08002B2CF9AE}" pid="17" name="chkLijn">
    <vt:lpwstr>1</vt:lpwstr>
  </property>
  <property fmtid="{D5CDD505-2E9C-101B-9397-08002B2CF9AE}" pid="18" name="ContentTypeId">
    <vt:lpwstr>0x010100EDB4C865A09CA4499D0217E5EBB18CAE</vt:lpwstr>
  </property>
</Properties>
</file>